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sldIdLst>
    <p:sldId id="258" r:id="rId3"/>
    <p:sldId id="267" r:id="rId4"/>
    <p:sldId id="268" r:id="rId5"/>
    <p:sldId id="269" r:id="rId6"/>
    <p:sldId id="272" r:id="rId7"/>
    <p:sldId id="266" r:id="rId8"/>
  </p:sldIdLst>
  <p:sldSz cx="9144000" cy="6858000" type="screen4x3"/>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CC3300"/>
    <a:srgbClr val="FF9933"/>
    <a:srgbClr val="993366"/>
    <a:srgbClr val="CC0000"/>
    <a:srgbClr val="CCCCFF"/>
    <a:srgbClr val="99FFCC"/>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100" d="100"/>
          <a:sy n="100" d="100"/>
        </p:scale>
        <p:origin x="-1104"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pt-PT"/>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pt-PT"/>
          </a:p>
        </p:txBody>
      </p:sp>
      <p:sp>
        <p:nvSpPr>
          <p:cNvPr id="4" name="Date Placeholder 3"/>
          <p:cNvSpPr>
            <a:spLocks noGrp="1"/>
          </p:cNvSpPr>
          <p:nvPr>
            <p:ph type="dt" sz="half" idx="10"/>
          </p:nvPr>
        </p:nvSpPr>
        <p:spPr/>
        <p:txBody>
          <a:bodyPr/>
          <a:lstStyle>
            <a:lvl1pPr>
              <a:defRPr/>
            </a:lvl1pPr>
          </a:lstStyle>
          <a:p>
            <a:fld id="{A10F4188-7574-47AA-9508-2025905132FB}" type="datetimeFigureOut">
              <a:rPr lang="pt-PT" smtClean="0"/>
              <a:pPr/>
              <a:t>05-06-2013</a:t>
            </a:fld>
            <a:endParaRPr lang="pt-PT" dirty="0"/>
          </a:p>
        </p:txBody>
      </p:sp>
      <p:sp>
        <p:nvSpPr>
          <p:cNvPr id="5" name="Footer Placeholder 4"/>
          <p:cNvSpPr>
            <a:spLocks noGrp="1"/>
          </p:cNvSpPr>
          <p:nvPr>
            <p:ph type="ftr" sz="quarter" idx="11"/>
          </p:nvPr>
        </p:nvSpPr>
        <p:spPr/>
        <p:txBody>
          <a:bodyPr/>
          <a:lstStyle>
            <a:lvl1pPr>
              <a:defRPr/>
            </a:lvl1pPr>
          </a:lstStyle>
          <a:p>
            <a:endParaRPr lang="pt-PT" dirty="0"/>
          </a:p>
        </p:txBody>
      </p:sp>
      <p:sp>
        <p:nvSpPr>
          <p:cNvPr id="6" name="Slide Number Placeholder 5"/>
          <p:cNvSpPr>
            <a:spLocks noGrp="1"/>
          </p:cNvSpPr>
          <p:nvPr>
            <p:ph type="sldNum" sz="quarter" idx="12"/>
          </p:nvPr>
        </p:nvSpPr>
        <p:spPr/>
        <p:txBody>
          <a:bodyPr/>
          <a:lstStyle>
            <a:lvl1pPr>
              <a:defRPr/>
            </a:lvl1pPr>
          </a:lstStyle>
          <a:p>
            <a:fld id="{E0FC2F81-CE78-40DC-B7E2-25EFE1539040}" type="slidenum">
              <a:rPr lang="pt-PT" smtClean="0"/>
              <a:pPr/>
              <a:t>‹#›</a:t>
            </a:fld>
            <a:endParaRPr lang="pt-PT" dirty="0"/>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8305800" y="228600"/>
            <a:ext cx="457200" cy="477838"/>
          </a:xfrm>
          <a:prstGeom prst="rect">
            <a:avLst/>
          </a:prstGeom>
          <a:noFill/>
          <a:ln w="9525">
            <a:noFill/>
            <a:miter lim="800000"/>
            <a:headEnd/>
            <a:tailEnd/>
          </a:ln>
        </p:spPr>
      </p:pic>
      <p:cxnSp>
        <p:nvCxnSpPr>
          <p:cNvPr id="5" name="Straight Connector 4"/>
          <p:cNvCxnSpPr/>
          <p:nvPr/>
        </p:nvCxnSpPr>
        <p:spPr>
          <a:xfrm rot="5400000">
            <a:off x="6553200" y="4572000"/>
            <a:ext cx="4572000" cy="0"/>
          </a:xfrm>
          <a:prstGeom prst="line">
            <a:avLst/>
          </a:prstGeom>
          <a:ln w="63500" cap="rnd" cmpd="thinThick">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5400000">
            <a:off x="6553200" y="4648200"/>
            <a:ext cx="4419600" cy="0"/>
          </a:xfrm>
          <a:prstGeom prst="line">
            <a:avLst/>
          </a:prstGeom>
          <a:ln w="63500" cap="rnd" cmpd="thinThick">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pt-PT"/>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7" name="Date Placeholder 3"/>
          <p:cNvSpPr>
            <a:spLocks noGrp="1"/>
          </p:cNvSpPr>
          <p:nvPr>
            <p:ph type="dt" sz="half" idx="10"/>
          </p:nvPr>
        </p:nvSpPr>
        <p:spPr/>
        <p:txBody>
          <a:bodyPr/>
          <a:lstStyle>
            <a:lvl1pPr>
              <a:defRPr/>
            </a:lvl1pPr>
          </a:lstStyle>
          <a:p>
            <a:fld id="{A10F4188-7574-47AA-9508-2025905132FB}" type="datetimeFigureOut">
              <a:rPr lang="pt-PT" smtClean="0"/>
              <a:pPr/>
              <a:t>05-06-2013</a:t>
            </a:fld>
            <a:endParaRPr lang="pt-PT" dirty="0"/>
          </a:p>
        </p:txBody>
      </p:sp>
      <p:sp>
        <p:nvSpPr>
          <p:cNvPr id="8" name="Footer Placeholder 4"/>
          <p:cNvSpPr>
            <a:spLocks noGrp="1"/>
          </p:cNvSpPr>
          <p:nvPr>
            <p:ph type="ftr" sz="quarter" idx="11"/>
          </p:nvPr>
        </p:nvSpPr>
        <p:spPr/>
        <p:txBody>
          <a:bodyPr/>
          <a:lstStyle>
            <a:lvl1pPr>
              <a:defRPr/>
            </a:lvl1pPr>
          </a:lstStyle>
          <a:p>
            <a:endParaRPr lang="pt-PT" dirty="0"/>
          </a:p>
        </p:txBody>
      </p:sp>
      <p:sp>
        <p:nvSpPr>
          <p:cNvPr id="9" name="Slide Number Placeholder 5"/>
          <p:cNvSpPr>
            <a:spLocks noGrp="1"/>
          </p:cNvSpPr>
          <p:nvPr>
            <p:ph type="sldNum" sz="quarter" idx="12"/>
          </p:nvPr>
        </p:nvSpPr>
        <p:spPr/>
        <p:txBody>
          <a:bodyPr/>
          <a:lstStyle>
            <a:lvl1pPr>
              <a:defRPr/>
            </a:lvl1pPr>
          </a:lstStyle>
          <a:p>
            <a:fld id="{E0FC2F81-CE78-40DC-B7E2-25EFE1539040}" type="slidenum">
              <a:rPr lang="pt-PT" smtClean="0"/>
              <a:pPr/>
              <a:t>‹#›</a:t>
            </a:fld>
            <a:endParaRPr lang="pt-PT" dirty="0"/>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pt-PT"/>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lvl1pPr>
              <a:defRPr/>
            </a:lvl1pPr>
          </a:lstStyle>
          <a:p>
            <a:fld id="{A10F4188-7574-47AA-9508-2025905132FB}" type="datetimeFigureOut">
              <a:rPr lang="pt-PT" smtClean="0"/>
              <a:pPr/>
              <a:t>05-06-2013</a:t>
            </a:fld>
            <a:endParaRPr lang="pt-PT" dirty="0"/>
          </a:p>
        </p:txBody>
      </p:sp>
      <p:sp>
        <p:nvSpPr>
          <p:cNvPr id="5" name="Footer Placeholder 4"/>
          <p:cNvSpPr>
            <a:spLocks noGrp="1"/>
          </p:cNvSpPr>
          <p:nvPr>
            <p:ph type="ftr" sz="quarter" idx="11"/>
          </p:nvPr>
        </p:nvSpPr>
        <p:spPr/>
        <p:txBody>
          <a:bodyPr/>
          <a:lstStyle>
            <a:lvl1pPr>
              <a:defRPr/>
            </a:lvl1pPr>
          </a:lstStyle>
          <a:p>
            <a:endParaRPr lang="pt-PT" dirty="0"/>
          </a:p>
        </p:txBody>
      </p:sp>
      <p:sp>
        <p:nvSpPr>
          <p:cNvPr id="6" name="Slide Number Placeholder 5"/>
          <p:cNvSpPr>
            <a:spLocks noGrp="1"/>
          </p:cNvSpPr>
          <p:nvPr>
            <p:ph type="sldNum" sz="quarter" idx="12"/>
          </p:nvPr>
        </p:nvSpPr>
        <p:spPr/>
        <p:txBody>
          <a:bodyPr/>
          <a:lstStyle>
            <a:lvl1pPr>
              <a:defRPr/>
            </a:lvl1pPr>
          </a:lstStyle>
          <a:p>
            <a:fld id="{E0FC2F81-CE78-40DC-B7E2-25EFE1539040}" type="slidenum">
              <a:rPr lang="pt-PT" smtClean="0"/>
              <a:pPr/>
              <a:t>‹#›</a:t>
            </a:fld>
            <a:endParaRPr lang="pt-PT" dirty="0"/>
          </a:p>
        </p:txBody>
      </p:sp>
    </p:spTree>
  </p:cSld>
  <p:clrMapOvr>
    <a:masterClrMapping/>
  </p:clrMapOvr>
  <p:transition>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transition spd="slow">
    <p:randomBar dir="vert"/>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pt-PT"/>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pt-PT"/>
          </a:p>
        </p:txBody>
      </p:sp>
      <p:sp>
        <p:nvSpPr>
          <p:cNvPr id="4" name="Date Placeholder 3"/>
          <p:cNvSpPr>
            <a:spLocks noGrp="1"/>
          </p:cNvSpPr>
          <p:nvPr>
            <p:ph type="dt" sz="half" idx="10"/>
          </p:nvPr>
        </p:nvSpPr>
        <p:spPr/>
        <p:txBody>
          <a:bodyPr/>
          <a:lstStyle>
            <a:lvl1pPr>
              <a:defRPr/>
            </a:lvl1pPr>
          </a:lstStyle>
          <a:p>
            <a:pPr>
              <a:defRPr/>
            </a:pPr>
            <a:fld id="{461C003E-D916-4276-8B0C-0BA52BC0B6D1}" type="datetimeFigureOut">
              <a:rPr lang="en-US"/>
              <a:pPr>
                <a:defRPr/>
              </a:pPr>
              <a:t>6/5/2013</a:t>
            </a:fld>
            <a:endParaRPr lang="pt-PT" dirty="0"/>
          </a:p>
        </p:txBody>
      </p:sp>
      <p:sp>
        <p:nvSpPr>
          <p:cNvPr id="5" name="Footer Placeholder 4"/>
          <p:cNvSpPr>
            <a:spLocks noGrp="1"/>
          </p:cNvSpPr>
          <p:nvPr>
            <p:ph type="ftr" sz="quarter" idx="11"/>
          </p:nvPr>
        </p:nvSpPr>
        <p:spPr/>
        <p:txBody>
          <a:bodyPr/>
          <a:lstStyle>
            <a:lvl1pPr>
              <a:defRPr/>
            </a:lvl1pPr>
          </a:lstStyle>
          <a:p>
            <a:pPr>
              <a:defRPr/>
            </a:pPr>
            <a:endParaRPr lang="pt-PT" dirty="0"/>
          </a:p>
        </p:txBody>
      </p:sp>
      <p:sp>
        <p:nvSpPr>
          <p:cNvPr id="6" name="Slide Number Placeholder 5"/>
          <p:cNvSpPr>
            <a:spLocks noGrp="1"/>
          </p:cNvSpPr>
          <p:nvPr>
            <p:ph type="sldNum" sz="quarter" idx="12"/>
          </p:nvPr>
        </p:nvSpPr>
        <p:spPr/>
        <p:txBody>
          <a:bodyPr/>
          <a:lstStyle>
            <a:lvl1pPr>
              <a:defRPr/>
            </a:lvl1pPr>
          </a:lstStyle>
          <a:p>
            <a:pPr>
              <a:defRPr/>
            </a:pPr>
            <a:fld id="{B97994A9-B298-4AB3-B7C7-418F7F02DA85}" type="slidenum">
              <a:rPr lang="pt-PT"/>
              <a:pPr>
                <a:defRPr/>
              </a:pPr>
              <a:t>‹#›</a:t>
            </a:fld>
            <a:endParaRPr lang="pt-PT" dirty="0"/>
          </a:p>
        </p:txBody>
      </p:sp>
    </p:spTree>
  </p:cSld>
  <p:clrMapOvr>
    <a:masterClrMapping/>
  </p:clrMapOvr>
  <p:transition>
    <p:fade thruBlk="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lvl1pPr>
              <a:defRPr/>
            </a:lvl1pPr>
          </a:lstStyle>
          <a:p>
            <a:pPr>
              <a:defRPr/>
            </a:pPr>
            <a:fld id="{473AD3CE-BFB8-4CDD-B6A4-2E86FC5F5CE2}" type="datetimeFigureOut">
              <a:rPr lang="en-US"/>
              <a:pPr>
                <a:defRPr/>
              </a:pPr>
              <a:t>6/5/2013</a:t>
            </a:fld>
            <a:endParaRPr lang="pt-PT" dirty="0"/>
          </a:p>
        </p:txBody>
      </p:sp>
      <p:sp>
        <p:nvSpPr>
          <p:cNvPr id="5" name="Footer Placeholder 4"/>
          <p:cNvSpPr>
            <a:spLocks noGrp="1"/>
          </p:cNvSpPr>
          <p:nvPr>
            <p:ph type="ftr" sz="quarter" idx="11"/>
          </p:nvPr>
        </p:nvSpPr>
        <p:spPr/>
        <p:txBody>
          <a:bodyPr/>
          <a:lstStyle>
            <a:lvl1pPr>
              <a:defRPr/>
            </a:lvl1pPr>
          </a:lstStyle>
          <a:p>
            <a:pPr>
              <a:defRPr/>
            </a:pPr>
            <a:endParaRPr lang="pt-PT" dirty="0"/>
          </a:p>
        </p:txBody>
      </p:sp>
      <p:sp>
        <p:nvSpPr>
          <p:cNvPr id="6" name="Slide Number Placeholder 5"/>
          <p:cNvSpPr>
            <a:spLocks noGrp="1"/>
          </p:cNvSpPr>
          <p:nvPr>
            <p:ph type="sldNum" sz="quarter" idx="12"/>
          </p:nvPr>
        </p:nvSpPr>
        <p:spPr/>
        <p:txBody>
          <a:bodyPr/>
          <a:lstStyle>
            <a:lvl1pPr>
              <a:defRPr/>
            </a:lvl1pPr>
          </a:lstStyle>
          <a:p>
            <a:pPr>
              <a:defRPr/>
            </a:pPr>
            <a:fld id="{21DCB5BA-5F66-4EE8-8C57-A11969EEC95D}" type="slidenum">
              <a:rPr lang="pt-PT"/>
              <a:pPr>
                <a:defRPr/>
              </a:pPr>
              <a:t>‹#›</a:t>
            </a:fld>
            <a:endParaRPr lang="pt-PT" dirty="0"/>
          </a:p>
        </p:txBody>
      </p:sp>
    </p:spTree>
  </p:cSld>
  <p:clrMapOvr>
    <a:masterClrMapping/>
  </p:clrMapOvr>
  <p:transition>
    <p:fade thruBlk="1"/>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pt-PT"/>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6041BEF-B49C-4D2C-8EEE-B314A98D3393}" type="datetimeFigureOut">
              <a:rPr lang="en-US"/>
              <a:pPr>
                <a:defRPr/>
              </a:pPr>
              <a:t>6/5/2013</a:t>
            </a:fld>
            <a:endParaRPr lang="pt-PT" dirty="0"/>
          </a:p>
        </p:txBody>
      </p:sp>
      <p:sp>
        <p:nvSpPr>
          <p:cNvPr id="5" name="Footer Placeholder 4"/>
          <p:cNvSpPr>
            <a:spLocks noGrp="1"/>
          </p:cNvSpPr>
          <p:nvPr>
            <p:ph type="ftr" sz="quarter" idx="11"/>
          </p:nvPr>
        </p:nvSpPr>
        <p:spPr/>
        <p:txBody>
          <a:bodyPr/>
          <a:lstStyle>
            <a:lvl1pPr>
              <a:defRPr/>
            </a:lvl1pPr>
          </a:lstStyle>
          <a:p>
            <a:pPr>
              <a:defRPr/>
            </a:pPr>
            <a:endParaRPr lang="pt-PT" dirty="0"/>
          </a:p>
        </p:txBody>
      </p:sp>
      <p:sp>
        <p:nvSpPr>
          <p:cNvPr id="6" name="Slide Number Placeholder 5"/>
          <p:cNvSpPr>
            <a:spLocks noGrp="1"/>
          </p:cNvSpPr>
          <p:nvPr>
            <p:ph type="sldNum" sz="quarter" idx="12"/>
          </p:nvPr>
        </p:nvSpPr>
        <p:spPr/>
        <p:txBody>
          <a:bodyPr/>
          <a:lstStyle>
            <a:lvl1pPr>
              <a:defRPr/>
            </a:lvl1pPr>
          </a:lstStyle>
          <a:p>
            <a:pPr>
              <a:defRPr/>
            </a:pPr>
            <a:fld id="{DD945F34-832C-4C2B-B0C0-84E093B8050B}" type="slidenum">
              <a:rPr lang="pt-PT"/>
              <a:pPr>
                <a:defRPr/>
              </a:pPr>
              <a:t>‹#›</a:t>
            </a:fld>
            <a:endParaRPr lang="pt-PT" dirty="0"/>
          </a:p>
        </p:txBody>
      </p:sp>
    </p:spTree>
  </p:cSld>
  <p:clrMapOvr>
    <a:masterClrMapping/>
  </p:clrMapOvr>
  <p:transition>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5" name="Date Placeholder 3"/>
          <p:cNvSpPr>
            <a:spLocks noGrp="1"/>
          </p:cNvSpPr>
          <p:nvPr>
            <p:ph type="dt" sz="half" idx="10"/>
          </p:nvPr>
        </p:nvSpPr>
        <p:spPr/>
        <p:txBody>
          <a:bodyPr/>
          <a:lstStyle>
            <a:lvl1pPr>
              <a:defRPr/>
            </a:lvl1pPr>
          </a:lstStyle>
          <a:p>
            <a:pPr>
              <a:defRPr/>
            </a:pPr>
            <a:fld id="{0738DE97-2870-4A18-9F3A-5E8F8C4453D6}" type="datetimeFigureOut">
              <a:rPr lang="en-US"/>
              <a:pPr>
                <a:defRPr/>
              </a:pPr>
              <a:t>6/5/2013</a:t>
            </a:fld>
            <a:endParaRPr lang="pt-PT" dirty="0"/>
          </a:p>
        </p:txBody>
      </p:sp>
      <p:sp>
        <p:nvSpPr>
          <p:cNvPr id="6" name="Footer Placeholder 4"/>
          <p:cNvSpPr>
            <a:spLocks noGrp="1"/>
          </p:cNvSpPr>
          <p:nvPr>
            <p:ph type="ftr" sz="quarter" idx="11"/>
          </p:nvPr>
        </p:nvSpPr>
        <p:spPr/>
        <p:txBody>
          <a:bodyPr/>
          <a:lstStyle>
            <a:lvl1pPr>
              <a:defRPr/>
            </a:lvl1pPr>
          </a:lstStyle>
          <a:p>
            <a:pPr>
              <a:defRPr/>
            </a:pPr>
            <a:endParaRPr lang="pt-PT" dirty="0"/>
          </a:p>
        </p:txBody>
      </p:sp>
      <p:sp>
        <p:nvSpPr>
          <p:cNvPr id="7" name="Slide Number Placeholder 5"/>
          <p:cNvSpPr>
            <a:spLocks noGrp="1"/>
          </p:cNvSpPr>
          <p:nvPr>
            <p:ph type="sldNum" sz="quarter" idx="12"/>
          </p:nvPr>
        </p:nvSpPr>
        <p:spPr/>
        <p:txBody>
          <a:bodyPr/>
          <a:lstStyle>
            <a:lvl1pPr>
              <a:defRPr/>
            </a:lvl1pPr>
          </a:lstStyle>
          <a:p>
            <a:pPr>
              <a:defRPr/>
            </a:pPr>
            <a:fld id="{5D5BBB29-C476-42DB-9E6E-90F97F8946E7}" type="slidenum">
              <a:rPr lang="pt-PT"/>
              <a:pPr>
                <a:defRPr/>
              </a:pPr>
              <a:t>‹#›</a:t>
            </a:fld>
            <a:endParaRPr lang="pt-PT" dirty="0"/>
          </a:p>
        </p:txBody>
      </p:sp>
    </p:spTree>
  </p:cSld>
  <p:clrMapOvr>
    <a:masterClrMapping/>
  </p:clrMapOvr>
  <p:transition>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pt-PT"/>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7" name="Date Placeholder 3"/>
          <p:cNvSpPr>
            <a:spLocks noGrp="1"/>
          </p:cNvSpPr>
          <p:nvPr>
            <p:ph type="dt" sz="half" idx="10"/>
          </p:nvPr>
        </p:nvSpPr>
        <p:spPr/>
        <p:txBody>
          <a:bodyPr/>
          <a:lstStyle>
            <a:lvl1pPr>
              <a:defRPr/>
            </a:lvl1pPr>
          </a:lstStyle>
          <a:p>
            <a:pPr>
              <a:defRPr/>
            </a:pPr>
            <a:fld id="{E0F0A4C2-AA15-45C3-8A4E-5C6E0E12F249}" type="datetimeFigureOut">
              <a:rPr lang="en-US"/>
              <a:pPr>
                <a:defRPr/>
              </a:pPr>
              <a:t>6/5/2013</a:t>
            </a:fld>
            <a:endParaRPr lang="pt-PT" dirty="0"/>
          </a:p>
        </p:txBody>
      </p:sp>
      <p:sp>
        <p:nvSpPr>
          <p:cNvPr id="8" name="Footer Placeholder 4"/>
          <p:cNvSpPr>
            <a:spLocks noGrp="1"/>
          </p:cNvSpPr>
          <p:nvPr>
            <p:ph type="ftr" sz="quarter" idx="11"/>
          </p:nvPr>
        </p:nvSpPr>
        <p:spPr/>
        <p:txBody>
          <a:bodyPr/>
          <a:lstStyle>
            <a:lvl1pPr>
              <a:defRPr/>
            </a:lvl1pPr>
          </a:lstStyle>
          <a:p>
            <a:pPr>
              <a:defRPr/>
            </a:pPr>
            <a:endParaRPr lang="pt-PT" dirty="0"/>
          </a:p>
        </p:txBody>
      </p:sp>
      <p:sp>
        <p:nvSpPr>
          <p:cNvPr id="9" name="Slide Number Placeholder 5"/>
          <p:cNvSpPr>
            <a:spLocks noGrp="1"/>
          </p:cNvSpPr>
          <p:nvPr>
            <p:ph type="sldNum" sz="quarter" idx="12"/>
          </p:nvPr>
        </p:nvSpPr>
        <p:spPr/>
        <p:txBody>
          <a:bodyPr/>
          <a:lstStyle>
            <a:lvl1pPr>
              <a:defRPr/>
            </a:lvl1pPr>
          </a:lstStyle>
          <a:p>
            <a:pPr>
              <a:defRPr/>
            </a:pPr>
            <a:fld id="{5A7537C8-FD74-4D80-89BB-6F377ECC1722}" type="slidenum">
              <a:rPr lang="pt-PT"/>
              <a:pPr>
                <a:defRPr/>
              </a:pPr>
              <a:t>‹#›</a:t>
            </a:fld>
            <a:endParaRPr lang="pt-PT" dirty="0"/>
          </a:p>
        </p:txBody>
      </p:sp>
    </p:spTree>
  </p:cSld>
  <p:clrMapOvr>
    <a:masterClrMapping/>
  </p:clrMapOvr>
  <p:transition>
    <p:fade thruBlk="1"/>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Date Placeholder 3"/>
          <p:cNvSpPr>
            <a:spLocks noGrp="1"/>
          </p:cNvSpPr>
          <p:nvPr>
            <p:ph type="dt" sz="half" idx="10"/>
          </p:nvPr>
        </p:nvSpPr>
        <p:spPr/>
        <p:txBody>
          <a:bodyPr/>
          <a:lstStyle>
            <a:lvl1pPr>
              <a:defRPr/>
            </a:lvl1pPr>
          </a:lstStyle>
          <a:p>
            <a:pPr>
              <a:defRPr/>
            </a:pPr>
            <a:fld id="{6771998F-9F07-43BB-993D-A4F603E0DF39}" type="datetimeFigureOut">
              <a:rPr lang="en-US"/>
              <a:pPr>
                <a:defRPr/>
              </a:pPr>
              <a:t>6/5/2013</a:t>
            </a:fld>
            <a:endParaRPr lang="pt-PT" dirty="0"/>
          </a:p>
        </p:txBody>
      </p:sp>
      <p:sp>
        <p:nvSpPr>
          <p:cNvPr id="4" name="Footer Placeholder 4"/>
          <p:cNvSpPr>
            <a:spLocks noGrp="1"/>
          </p:cNvSpPr>
          <p:nvPr>
            <p:ph type="ftr" sz="quarter" idx="11"/>
          </p:nvPr>
        </p:nvSpPr>
        <p:spPr/>
        <p:txBody>
          <a:bodyPr/>
          <a:lstStyle>
            <a:lvl1pPr>
              <a:defRPr/>
            </a:lvl1pPr>
          </a:lstStyle>
          <a:p>
            <a:pPr>
              <a:defRPr/>
            </a:pPr>
            <a:endParaRPr lang="pt-PT" dirty="0"/>
          </a:p>
        </p:txBody>
      </p:sp>
      <p:sp>
        <p:nvSpPr>
          <p:cNvPr id="5" name="Slide Number Placeholder 5"/>
          <p:cNvSpPr>
            <a:spLocks noGrp="1"/>
          </p:cNvSpPr>
          <p:nvPr>
            <p:ph type="sldNum" sz="quarter" idx="12"/>
          </p:nvPr>
        </p:nvSpPr>
        <p:spPr/>
        <p:txBody>
          <a:bodyPr/>
          <a:lstStyle>
            <a:lvl1pPr>
              <a:defRPr/>
            </a:lvl1pPr>
          </a:lstStyle>
          <a:p>
            <a:pPr>
              <a:defRPr/>
            </a:pPr>
            <a:fld id="{DF766BE1-74E0-4D7F-A224-BF9A1748B41D}" type="slidenum">
              <a:rPr lang="pt-PT"/>
              <a:pPr>
                <a:defRPr/>
              </a:pPr>
              <a:t>‹#›</a:t>
            </a:fld>
            <a:endParaRPr lang="pt-PT" dirty="0"/>
          </a:p>
        </p:txBody>
      </p:sp>
    </p:spTree>
  </p:cSld>
  <p:clrMapOvr>
    <a:masterClrMapping/>
  </p:clrMapOvr>
  <p:transition>
    <p:fade thruBlk="1"/>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A17981-D991-441C-B2C4-395A5E024E5A}" type="datetimeFigureOut">
              <a:rPr lang="en-US"/>
              <a:pPr>
                <a:defRPr/>
              </a:pPr>
              <a:t>6/5/2013</a:t>
            </a:fld>
            <a:endParaRPr lang="pt-PT" dirty="0"/>
          </a:p>
        </p:txBody>
      </p:sp>
      <p:sp>
        <p:nvSpPr>
          <p:cNvPr id="3" name="Footer Placeholder 4"/>
          <p:cNvSpPr>
            <a:spLocks noGrp="1"/>
          </p:cNvSpPr>
          <p:nvPr>
            <p:ph type="ftr" sz="quarter" idx="11"/>
          </p:nvPr>
        </p:nvSpPr>
        <p:spPr/>
        <p:txBody>
          <a:bodyPr/>
          <a:lstStyle>
            <a:lvl1pPr>
              <a:defRPr/>
            </a:lvl1pPr>
          </a:lstStyle>
          <a:p>
            <a:pPr>
              <a:defRPr/>
            </a:pPr>
            <a:endParaRPr lang="pt-PT" dirty="0"/>
          </a:p>
        </p:txBody>
      </p:sp>
      <p:sp>
        <p:nvSpPr>
          <p:cNvPr id="4" name="Slide Number Placeholder 5"/>
          <p:cNvSpPr>
            <a:spLocks noGrp="1"/>
          </p:cNvSpPr>
          <p:nvPr>
            <p:ph type="sldNum" sz="quarter" idx="12"/>
          </p:nvPr>
        </p:nvSpPr>
        <p:spPr/>
        <p:txBody>
          <a:bodyPr/>
          <a:lstStyle>
            <a:lvl1pPr>
              <a:defRPr/>
            </a:lvl1pPr>
          </a:lstStyle>
          <a:p>
            <a:pPr>
              <a:defRPr/>
            </a:pPr>
            <a:fld id="{C99E3802-BEB8-4A3A-95CD-916243B76FDF}" type="slidenum">
              <a:rPr lang="pt-PT"/>
              <a:pPr>
                <a:defRPr/>
              </a:pPr>
              <a:t>‹#›</a:t>
            </a:fld>
            <a:endParaRPr lang="pt-PT" dirty="0"/>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8305800" y="228600"/>
            <a:ext cx="457200" cy="477838"/>
          </a:xfrm>
          <a:prstGeom prst="rect">
            <a:avLst/>
          </a:prstGeom>
          <a:noFill/>
          <a:ln w="9525">
            <a:noFill/>
            <a:miter lim="800000"/>
            <a:headEnd/>
            <a:tailEnd/>
          </a:ln>
        </p:spPr>
      </p:pic>
      <p:cxnSp>
        <p:nvCxnSpPr>
          <p:cNvPr id="5" name="Straight Connector 4"/>
          <p:cNvCxnSpPr/>
          <p:nvPr/>
        </p:nvCxnSpPr>
        <p:spPr>
          <a:xfrm rot="5400000">
            <a:off x="6553200" y="4572000"/>
            <a:ext cx="4572000" cy="0"/>
          </a:xfrm>
          <a:prstGeom prst="line">
            <a:avLst/>
          </a:prstGeom>
          <a:ln w="63500" cap="rnd" cmpd="thinThick">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5400000">
            <a:off x="6553200" y="4648200"/>
            <a:ext cx="4419600" cy="0"/>
          </a:xfrm>
          <a:prstGeom prst="line">
            <a:avLst/>
          </a:prstGeom>
          <a:ln w="63500" cap="rnd" cmpd="thinThick">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pt-PT"/>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8" name="Date Placeholder 3"/>
          <p:cNvSpPr>
            <a:spLocks noGrp="1"/>
          </p:cNvSpPr>
          <p:nvPr>
            <p:ph type="dt" sz="half" idx="10"/>
          </p:nvPr>
        </p:nvSpPr>
        <p:spPr/>
        <p:txBody>
          <a:bodyPr/>
          <a:lstStyle>
            <a:lvl1pPr>
              <a:defRPr/>
            </a:lvl1pPr>
          </a:lstStyle>
          <a:p>
            <a:fld id="{A10F4188-7574-47AA-9508-2025905132FB}" type="datetimeFigureOut">
              <a:rPr lang="pt-PT" smtClean="0"/>
              <a:pPr/>
              <a:t>05-06-2013</a:t>
            </a:fld>
            <a:endParaRPr lang="pt-PT" dirty="0"/>
          </a:p>
        </p:txBody>
      </p:sp>
      <p:sp>
        <p:nvSpPr>
          <p:cNvPr id="9" name="Footer Placeholder 4"/>
          <p:cNvSpPr>
            <a:spLocks noGrp="1"/>
          </p:cNvSpPr>
          <p:nvPr>
            <p:ph type="ftr" sz="quarter" idx="11"/>
          </p:nvPr>
        </p:nvSpPr>
        <p:spPr/>
        <p:txBody>
          <a:bodyPr/>
          <a:lstStyle>
            <a:lvl1pPr>
              <a:defRPr/>
            </a:lvl1pPr>
          </a:lstStyle>
          <a:p>
            <a:endParaRPr lang="pt-PT" dirty="0"/>
          </a:p>
        </p:txBody>
      </p:sp>
      <p:sp>
        <p:nvSpPr>
          <p:cNvPr id="10" name="Slide Number Placeholder 5"/>
          <p:cNvSpPr>
            <a:spLocks noGrp="1"/>
          </p:cNvSpPr>
          <p:nvPr>
            <p:ph type="sldNum" sz="quarter" idx="12"/>
          </p:nvPr>
        </p:nvSpPr>
        <p:spPr/>
        <p:txBody>
          <a:bodyPr/>
          <a:lstStyle>
            <a:lvl1pPr>
              <a:defRPr/>
            </a:lvl1pPr>
          </a:lstStyle>
          <a:p>
            <a:fld id="{E0FC2F81-CE78-40DC-B7E2-25EFE1539040}" type="slidenum">
              <a:rPr lang="pt-PT" smtClean="0"/>
              <a:pPr/>
              <a:t>‹#›</a:t>
            </a:fld>
            <a:endParaRPr lang="pt-PT" dirty="0"/>
          </a:p>
        </p:txBody>
      </p:sp>
    </p:spTree>
  </p:cSld>
  <p:clrMapOvr>
    <a:masterClrMapping/>
  </p:clrMapOvr>
  <p:transition>
    <p:fade thruBlk="1"/>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pt-PT"/>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ED6324F-632C-47EC-974D-358861BDC59F}" type="datetimeFigureOut">
              <a:rPr lang="en-US"/>
              <a:pPr>
                <a:defRPr/>
              </a:pPr>
              <a:t>6/5/2013</a:t>
            </a:fld>
            <a:endParaRPr lang="pt-PT" dirty="0"/>
          </a:p>
        </p:txBody>
      </p:sp>
      <p:sp>
        <p:nvSpPr>
          <p:cNvPr id="6" name="Footer Placeholder 4"/>
          <p:cNvSpPr>
            <a:spLocks noGrp="1"/>
          </p:cNvSpPr>
          <p:nvPr>
            <p:ph type="ftr" sz="quarter" idx="11"/>
          </p:nvPr>
        </p:nvSpPr>
        <p:spPr/>
        <p:txBody>
          <a:bodyPr/>
          <a:lstStyle>
            <a:lvl1pPr>
              <a:defRPr/>
            </a:lvl1pPr>
          </a:lstStyle>
          <a:p>
            <a:pPr>
              <a:defRPr/>
            </a:pPr>
            <a:endParaRPr lang="pt-PT" dirty="0"/>
          </a:p>
        </p:txBody>
      </p:sp>
      <p:sp>
        <p:nvSpPr>
          <p:cNvPr id="7" name="Slide Number Placeholder 5"/>
          <p:cNvSpPr>
            <a:spLocks noGrp="1"/>
          </p:cNvSpPr>
          <p:nvPr>
            <p:ph type="sldNum" sz="quarter" idx="12"/>
          </p:nvPr>
        </p:nvSpPr>
        <p:spPr/>
        <p:txBody>
          <a:bodyPr/>
          <a:lstStyle>
            <a:lvl1pPr>
              <a:defRPr/>
            </a:lvl1pPr>
          </a:lstStyle>
          <a:p>
            <a:pPr>
              <a:defRPr/>
            </a:pPr>
            <a:fld id="{70C2E6FF-3F82-4243-B477-AB2500C56C98}" type="slidenum">
              <a:rPr lang="pt-PT"/>
              <a:pPr>
                <a:defRPr/>
              </a:pPr>
              <a:t>‹#›</a:t>
            </a:fld>
            <a:endParaRPr lang="pt-PT" dirty="0"/>
          </a:p>
        </p:txBody>
      </p:sp>
    </p:spTree>
  </p:cSld>
  <p:clrMapOvr>
    <a:masterClrMapping/>
  </p:clrMapOvr>
  <p:transition>
    <p:fade thruBlk="1"/>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pt-PT"/>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pt-PT"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E2A9BBF-20BA-4EA0-8106-731FF086587C}" type="datetimeFigureOut">
              <a:rPr lang="en-US"/>
              <a:pPr>
                <a:defRPr/>
              </a:pPr>
              <a:t>6/5/2013</a:t>
            </a:fld>
            <a:endParaRPr lang="pt-PT" dirty="0"/>
          </a:p>
        </p:txBody>
      </p:sp>
      <p:sp>
        <p:nvSpPr>
          <p:cNvPr id="6" name="Footer Placeholder 4"/>
          <p:cNvSpPr>
            <a:spLocks noGrp="1"/>
          </p:cNvSpPr>
          <p:nvPr>
            <p:ph type="ftr" sz="quarter" idx="11"/>
          </p:nvPr>
        </p:nvSpPr>
        <p:spPr/>
        <p:txBody>
          <a:bodyPr/>
          <a:lstStyle>
            <a:lvl1pPr>
              <a:defRPr/>
            </a:lvl1pPr>
          </a:lstStyle>
          <a:p>
            <a:pPr>
              <a:defRPr/>
            </a:pPr>
            <a:endParaRPr lang="pt-PT" dirty="0"/>
          </a:p>
        </p:txBody>
      </p:sp>
      <p:sp>
        <p:nvSpPr>
          <p:cNvPr id="7" name="Slide Number Placeholder 5"/>
          <p:cNvSpPr>
            <a:spLocks noGrp="1"/>
          </p:cNvSpPr>
          <p:nvPr>
            <p:ph type="sldNum" sz="quarter" idx="12"/>
          </p:nvPr>
        </p:nvSpPr>
        <p:spPr/>
        <p:txBody>
          <a:bodyPr/>
          <a:lstStyle>
            <a:lvl1pPr>
              <a:defRPr/>
            </a:lvl1pPr>
          </a:lstStyle>
          <a:p>
            <a:pPr>
              <a:defRPr/>
            </a:pPr>
            <a:fld id="{7F1E3119-450E-417A-AA4F-4B4B287B76A7}" type="slidenum">
              <a:rPr lang="pt-PT"/>
              <a:pPr>
                <a:defRPr/>
              </a:pPr>
              <a:t>‹#›</a:t>
            </a:fld>
            <a:endParaRPr lang="pt-PT" dirty="0"/>
          </a:p>
        </p:txBody>
      </p:sp>
    </p:spTree>
  </p:cSld>
  <p:clrMapOvr>
    <a:masterClrMapping/>
  </p:clrMapOvr>
  <p:transition>
    <p:fade thruBlk="1"/>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lvl1pPr>
              <a:defRPr/>
            </a:lvl1pPr>
          </a:lstStyle>
          <a:p>
            <a:pPr>
              <a:defRPr/>
            </a:pPr>
            <a:fld id="{91AF7F66-8459-4F71-9836-CEA4C9BCB5D4}" type="datetimeFigureOut">
              <a:rPr lang="en-US"/>
              <a:pPr>
                <a:defRPr/>
              </a:pPr>
              <a:t>6/5/2013</a:t>
            </a:fld>
            <a:endParaRPr lang="pt-PT" dirty="0"/>
          </a:p>
        </p:txBody>
      </p:sp>
      <p:sp>
        <p:nvSpPr>
          <p:cNvPr id="5" name="Footer Placeholder 4"/>
          <p:cNvSpPr>
            <a:spLocks noGrp="1"/>
          </p:cNvSpPr>
          <p:nvPr>
            <p:ph type="ftr" sz="quarter" idx="11"/>
          </p:nvPr>
        </p:nvSpPr>
        <p:spPr/>
        <p:txBody>
          <a:bodyPr/>
          <a:lstStyle>
            <a:lvl1pPr>
              <a:defRPr/>
            </a:lvl1pPr>
          </a:lstStyle>
          <a:p>
            <a:pPr>
              <a:defRPr/>
            </a:pPr>
            <a:endParaRPr lang="pt-PT" dirty="0"/>
          </a:p>
        </p:txBody>
      </p:sp>
      <p:sp>
        <p:nvSpPr>
          <p:cNvPr id="6" name="Slide Number Placeholder 5"/>
          <p:cNvSpPr>
            <a:spLocks noGrp="1"/>
          </p:cNvSpPr>
          <p:nvPr>
            <p:ph type="sldNum" sz="quarter" idx="12"/>
          </p:nvPr>
        </p:nvSpPr>
        <p:spPr/>
        <p:txBody>
          <a:bodyPr/>
          <a:lstStyle>
            <a:lvl1pPr>
              <a:defRPr/>
            </a:lvl1pPr>
          </a:lstStyle>
          <a:p>
            <a:pPr>
              <a:defRPr/>
            </a:pPr>
            <a:fld id="{99D59E89-AF2B-4944-A523-2A803E7AB135}" type="slidenum">
              <a:rPr lang="pt-PT"/>
              <a:pPr>
                <a:defRPr/>
              </a:pPr>
              <a:t>‹#›</a:t>
            </a:fld>
            <a:endParaRPr lang="pt-PT" dirty="0"/>
          </a:p>
        </p:txBody>
      </p:sp>
    </p:spTree>
  </p:cSld>
  <p:clrMapOvr>
    <a:masterClrMapping/>
  </p:clrMapOvr>
  <p:transition>
    <p:fade thruBlk="1"/>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pt-PT"/>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lvl1pPr>
              <a:defRPr/>
            </a:lvl1pPr>
          </a:lstStyle>
          <a:p>
            <a:pPr>
              <a:defRPr/>
            </a:pPr>
            <a:fld id="{6ECA2BE5-3FB5-49CF-B874-1018C0099538}" type="datetimeFigureOut">
              <a:rPr lang="en-US"/>
              <a:pPr>
                <a:defRPr/>
              </a:pPr>
              <a:t>6/5/2013</a:t>
            </a:fld>
            <a:endParaRPr lang="pt-PT" dirty="0"/>
          </a:p>
        </p:txBody>
      </p:sp>
      <p:sp>
        <p:nvSpPr>
          <p:cNvPr id="5" name="Footer Placeholder 4"/>
          <p:cNvSpPr>
            <a:spLocks noGrp="1"/>
          </p:cNvSpPr>
          <p:nvPr>
            <p:ph type="ftr" sz="quarter" idx="11"/>
          </p:nvPr>
        </p:nvSpPr>
        <p:spPr/>
        <p:txBody>
          <a:bodyPr/>
          <a:lstStyle>
            <a:lvl1pPr>
              <a:defRPr/>
            </a:lvl1pPr>
          </a:lstStyle>
          <a:p>
            <a:pPr>
              <a:defRPr/>
            </a:pPr>
            <a:endParaRPr lang="pt-PT" dirty="0"/>
          </a:p>
        </p:txBody>
      </p:sp>
      <p:sp>
        <p:nvSpPr>
          <p:cNvPr id="6" name="Slide Number Placeholder 5"/>
          <p:cNvSpPr>
            <a:spLocks noGrp="1"/>
          </p:cNvSpPr>
          <p:nvPr>
            <p:ph type="sldNum" sz="quarter" idx="12"/>
          </p:nvPr>
        </p:nvSpPr>
        <p:spPr/>
        <p:txBody>
          <a:bodyPr/>
          <a:lstStyle>
            <a:lvl1pPr>
              <a:defRPr/>
            </a:lvl1pPr>
          </a:lstStyle>
          <a:p>
            <a:pPr>
              <a:defRPr/>
            </a:pPr>
            <a:fld id="{8449AB9F-E681-497D-A23B-7E8E15D78E62}" type="slidenum">
              <a:rPr lang="pt-PT"/>
              <a:pPr>
                <a:defRPr/>
              </a:pPr>
              <a:t>‹#›</a:t>
            </a:fld>
            <a:endParaRPr lang="pt-PT" dirty="0"/>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8305800" y="228600"/>
            <a:ext cx="457200" cy="477838"/>
          </a:xfrm>
          <a:prstGeom prst="rect">
            <a:avLst/>
          </a:prstGeom>
          <a:noFill/>
          <a:ln w="9525">
            <a:noFill/>
            <a:miter lim="800000"/>
            <a:headEnd/>
            <a:tailEnd/>
          </a:ln>
        </p:spPr>
      </p:pic>
      <p:cxnSp>
        <p:nvCxnSpPr>
          <p:cNvPr id="5" name="Straight Connector 4"/>
          <p:cNvCxnSpPr/>
          <p:nvPr/>
        </p:nvCxnSpPr>
        <p:spPr>
          <a:xfrm rot="5400000">
            <a:off x="6553200" y="4572000"/>
            <a:ext cx="4572000" cy="0"/>
          </a:xfrm>
          <a:prstGeom prst="line">
            <a:avLst/>
          </a:prstGeom>
          <a:ln w="63500" cap="rnd" cmpd="thinThick">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5400000">
            <a:off x="6553200" y="4648200"/>
            <a:ext cx="4419600" cy="0"/>
          </a:xfrm>
          <a:prstGeom prst="line">
            <a:avLst/>
          </a:prstGeom>
          <a:ln w="63500" cap="rnd" cmpd="thinThick">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pt-PT"/>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p:txBody>
          <a:bodyPr/>
          <a:lstStyle>
            <a:lvl1pPr>
              <a:defRPr/>
            </a:lvl1pPr>
          </a:lstStyle>
          <a:p>
            <a:fld id="{A10F4188-7574-47AA-9508-2025905132FB}" type="datetimeFigureOut">
              <a:rPr lang="pt-PT" smtClean="0"/>
              <a:pPr/>
              <a:t>05-06-2013</a:t>
            </a:fld>
            <a:endParaRPr lang="pt-PT" dirty="0"/>
          </a:p>
        </p:txBody>
      </p:sp>
      <p:sp>
        <p:nvSpPr>
          <p:cNvPr id="8" name="Footer Placeholder 4"/>
          <p:cNvSpPr>
            <a:spLocks noGrp="1"/>
          </p:cNvSpPr>
          <p:nvPr>
            <p:ph type="ftr" sz="quarter" idx="11"/>
          </p:nvPr>
        </p:nvSpPr>
        <p:spPr/>
        <p:txBody>
          <a:bodyPr/>
          <a:lstStyle>
            <a:lvl1pPr>
              <a:defRPr/>
            </a:lvl1pPr>
          </a:lstStyle>
          <a:p>
            <a:endParaRPr lang="pt-PT" dirty="0"/>
          </a:p>
        </p:txBody>
      </p:sp>
      <p:sp>
        <p:nvSpPr>
          <p:cNvPr id="9" name="Slide Number Placeholder 5"/>
          <p:cNvSpPr>
            <a:spLocks noGrp="1"/>
          </p:cNvSpPr>
          <p:nvPr>
            <p:ph type="sldNum" sz="quarter" idx="12"/>
          </p:nvPr>
        </p:nvSpPr>
        <p:spPr/>
        <p:txBody>
          <a:bodyPr/>
          <a:lstStyle>
            <a:lvl1pPr>
              <a:defRPr/>
            </a:lvl1pPr>
          </a:lstStyle>
          <a:p>
            <a:fld id="{E0FC2F81-CE78-40DC-B7E2-25EFE1539040}" type="slidenum">
              <a:rPr lang="pt-PT" smtClean="0"/>
              <a:pPr/>
              <a:t>‹#›</a:t>
            </a:fld>
            <a:endParaRPr lang="pt-PT" dirty="0"/>
          </a:p>
        </p:txBody>
      </p:sp>
    </p:spTree>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8305800" y="228600"/>
            <a:ext cx="457200" cy="477838"/>
          </a:xfrm>
          <a:prstGeom prst="rect">
            <a:avLst/>
          </a:prstGeom>
          <a:noFill/>
          <a:ln w="9525">
            <a:noFill/>
            <a:miter lim="800000"/>
            <a:headEnd/>
            <a:tailEnd/>
          </a:ln>
        </p:spPr>
      </p:pic>
      <p:cxnSp>
        <p:nvCxnSpPr>
          <p:cNvPr id="6" name="Straight Connector 5"/>
          <p:cNvCxnSpPr/>
          <p:nvPr/>
        </p:nvCxnSpPr>
        <p:spPr>
          <a:xfrm rot="5400000">
            <a:off x="6553200" y="4572000"/>
            <a:ext cx="4572000" cy="0"/>
          </a:xfrm>
          <a:prstGeom prst="line">
            <a:avLst/>
          </a:prstGeom>
          <a:ln w="63500" cap="rnd" cmpd="thinThick">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6553200" y="4648200"/>
            <a:ext cx="4419600" cy="0"/>
          </a:xfrm>
          <a:prstGeom prst="line">
            <a:avLst/>
          </a:prstGeom>
          <a:ln w="63500" cap="rnd" cmpd="thinThick">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pt-PT"/>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8" name="Date Placeholder 4"/>
          <p:cNvSpPr>
            <a:spLocks noGrp="1"/>
          </p:cNvSpPr>
          <p:nvPr>
            <p:ph type="dt" sz="half" idx="10"/>
          </p:nvPr>
        </p:nvSpPr>
        <p:spPr/>
        <p:txBody>
          <a:bodyPr/>
          <a:lstStyle>
            <a:lvl1pPr>
              <a:defRPr/>
            </a:lvl1pPr>
          </a:lstStyle>
          <a:p>
            <a:fld id="{A10F4188-7574-47AA-9508-2025905132FB}" type="datetimeFigureOut">
              <a:rPr lang="pt-PT" smtClean="0"/>
              <a:pPr/>
              <a:t>05-06-2013</a:t>
            </a:fld>
            <a:endParaRPr lang="pt-PT" dirty="0"/>
          </a:p>
        </p:txBody>
      </p:sp>
      <p:sp>
        <p:nvSpPr>
          <p:cNvPr id="9" name="Footer Placeholder 5"/>
          <p:cNvSpPr>
            <a:spLocks noGrp="1"/>
          </p:cNvSpPr>
          <p:nvPr>
            <p:ph type="ftr" sz="quarter" idx="11"/>
          </p:nvPr>
        </p:nvSpPr>
        <p:spPr/>
        <p:txBody>
          <a:bodyPr/>
          <a:lstStyle>
            <a:lvl1pPr>
              <a:defRPr/>
            </a:lvl1pPr>
          </a:lstStyle>
          <a:p>
            <a:endParaRPr lang="pt-PT" dirty="0"/>
          </a:p>
        </p:txBody>
      </p:sp>
      <p:sp>
        <p:nvSpPr>
          <p:cNvPr id="10" name="Slide Number Placeholder 6"/>
          <p:cNvSpPr>
            <a:spLocks noGrp="1"/>
          </p:cNvSpPr>
          <p:nvPr>
            <p:ph type="sldNum" sz="quarter" idx="12"/>
          </p:nvPr>
        </p:nvSpPr>
        <p:spPr/>
        <p:txBody>
          <a:bodyPr/>
          <a:lstStyle>
            <a:lvl1pPr>
              <a:defRPr/>
            </a:lvl1pPr>
          </a:lstStyle>
          <a:p>
            <a:fld id="{E0FC2F81-CE78-40DC-B7E2-25EFE1539040}" type="slidenum">
              <a:rPr lang="pt-PT" smtClean="0"/>
              <a:pPr/>
              <a:t>‹#›</a:t>
            </a:fld>
            <a:endParaRPr lang="pt-PT" dirty="0"/>
          </a:p>
        </p:txBody>
      </p:sp>
    </p:spTree>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8305800" y="228600"/>
            <a:ext cx="457200" cy="477838"/>
          </a:xfrm>
          <a:prstGeom prst="rect">
            <a:avLst/>
          </a:prstGeom>
          <a:noFill/>
          <a:ln w="9525">
            <a:noFill/>
            <a:miter lim="800000"/>
            <a:headEnd/>
            <a:tailEnd/>
          </a:ln>
        </p:spPr>
      </p:pic>
      <p:cxnSp>
        <p:nvCxnSpPr>
          <p:cNvPr id="8" name="Straight Connector 7"/>
          <p:cNvCxnSpPr/>
          <p:nvPr/>
        </p:nvCxnSpPr>
        <p:spPr>
          <a:xfrm rot="5400000">
            <a:off x="6553200" y="4572000"/>
            <a:ext cx="4572000" cy="0"/>
          </a:xfrm>
          <a:prstGeom prst="line">
            <a:avLst/>
          </a:prstGeom>
          <a:ln w="63500" cap="rnd" cmpd="thinThick">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a:off x="6553200" y="4648200"/>
            <a:ext cx="4419600" cy="0"/>
          </a:xfrm>
          <a:prstGeom prst="line">
            <a:avLst/>
          </a:prstGeom>
          <a:ln w="63500" cap="rnd" cmpd="thinThick">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smtClean="0"/>
              <a:t>Click to edit Master title style</a:t>
            </a:r>
            <a:endParaRPr lang="pt-PT"/>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10" name="Date Placeholder 6"/>
          <p:cNvSpPr>
            <a:spLocks noGrp="1"/>
          </p:cNvSpPr>
          <p:nvPr>
            <p:ph type="dt" sz="half" idx="10"/>
          </p:nvPr>
        </p:nvSpPr>
        <p:spPr/>
        <p:txBody>
          <a:bodyPr/>
          <a:lstStyle>
            <a:lvl1pPr>
              <a:defRPr/>
            </a:lvl1pPr>
          </a:lstStyle>
          <a:p>
            <a:fld id="{A10F4188-7574-47AA-9508-2025905132FB}" type="datetimeFigureOut">
              <a:rPr lang="pt-PT" smtClean="0"/>
              <a:pPr/>
              <a:t>05-06-2013</a:t>
            </a:fld>
            <a:endParaRPr lang="pt-PT" dirty="0"/>
          </a:p>
        </p:txBody>
      </p:sp>
      <p:sp>
        <p:nvSpPr>
          <p:cNvPr id="11" name="Footer Placeholder 7"/>
          <p:cNvSpPr>
            <a:spLocks noGrp="1"/>
          </p:cNvSpPr>
          <p:nvPr>
            <p:ph type="ftr" sz="quarter" idx="11"/>
          </p:nvPr>
        </p:nvSpPr>
        <p:spPr/>
        <p:txBody>
          <a:bodyPr/>
          <a:lstStyle>
            <a:lvl1pPr>
              <a:defRPr/>
            </a:lvl1pPr>
          </a:lstStyle>
          <a:p>
            <a:endParaRPr lang="pt-PT" dirty="0"/>
          </a:p>
        </p:txBody>
      </p:sp>
      <p:sp>
        <p:nvSpPr>
          <p:cNvPr id="12" name="Slide Number Placeholder 8"/>
          <p:cNvSpPr>
            <a:spLocks noGrp="1"/>
          </p:cNvSpPr>
          <p:nvPr>
            <p:ph type="sldNum" sz="quarter" idx="12"/>
          </p:nvPr>
        </p:nvSpPr>
        <p:spPr/>
        <p:txBody>
          <a:bodyPr/>
          <a:lstStyle>
            <a:lvl1pPr>
              <a:defRPr/>
            </a:lvl1pPr>
          </a:lstStyle>
          <a:p>
            <a:fld id="{E0FC2F81-CE78-40DC-B7E2-25EFE1539040}" type="slidenum">
              <a:rPr lang="pt-PT" smtClean="0"/>
              <a:pPr/>
              <a:t>‹#›</a:t>
            </a:fld>
            <a:endParaRPr lang="pt-PT" dirty="0"/>
          </a:p>
        </p:txBody>
      </p:sp>
    </p:spTree>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6"/>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8305800" y="228600"/>
            <a:ext cx="457200" cy="477838"/>
          </a:xfrm>
          <a:prstGeom prst="rect">
            <a:avLst/>
          </a:prstGeom>
          <a:noFill/>
          <a:ln w="9525">
            <a:noFill/>
            <a:miter lim="800000"/>
            <a:headEnd/>
            <a:tailEnd/>
          </a:ln>
        </p:spPr>
      </p:pic>
      <p:cxnSp>
        <p:nvCxnSpPr>
          <p:cNvPr id="4" name="Straight Connector 3"/>
          <p:cNvCxnSpPr/>
          <p:nvPr/>
        </p:nvCxnSpPr>
        <p:spPr>
          <a:xfrm rot="5400000">
            <a:off x="6553200" y="4572000"/>
            <a:ext cx="4572000" cy="0"/>
          </a:xfrm>
          <a:prstGeom prst="line">
            <a:avLst/>
          </a:prstGeom>
          <a:ln w="63500" cap="rnd" cmpd="thinThick">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rot="5400000">
            <a:off x="6553200" y="4648200"/>
            <a:ext cx="4419600" cy="0"/>
          </a:xfrm>
          <a:prstGeom prst="line">
            <a:avLst/>
          </a:prstGeom>
          <a:ln w="63500" cap="rnd" cmpd="thinThick">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pt-PT"/>
          </a:p>
        </p:txBody>
      </p:sp>
      <p:sp>
        <p:nvSpPr>
          <p:cNvPr id="6" name="Date Placeholder 2"/>
          <p:cNvSpPr>
            <a:spLocks noGrp="1"/>
          </p:cNvSpPr>
          <p:nvPr>
            <p:ph type="dt" sz="half" idx="10"/>
          </p:nvPr>
        </p:nvSpPr>
        <p:spPr/>
        <p:txBody>
          <a:bodyPr/>
          <a:lstStyle>
            <a:lvl1pPr>
              <a:defRPr/>
            </a:lvl1pPr>
          </a:lstStyle>
          <a:p>
            <a:fld id="{A10F4188-7574-47AA-9508-2025905132FB}" type="datetimeFigureOut">
              <a:rPr lang="pt-PT" smtClean="0"/>
              <a:pPr/>
              <a:t>05-06-2013</a:t>
            </a:fld>
            <a:endParaRPr lang="pt-PT" dirty="0"/>
          </a:p>
        </p:txBody>
      </p:sp>
      <p:sp>
        <p:nvSpPr>
          <p:cNvPr id="7" name="Footer Placeholder 3"/>
          <p:cNvSpPr>
            <a:spLocks noGrp="1"/>
          </p:cNvSpPr>
          <p:nvPr>
            <p:ph type="ftr" sz="quarter" idx="11"/>
          </p:nvPr>
        </p:nvSpPr>
        <p:spPr/>
        <p:txBody>
          <a:bodyPr/>
          <a:lstStyle>
            <a:lvl1pPr>
              <a:defRPr/>
            </a:lvl1pPr>
          </a:lstStyle>
          <a:p>
            <a:endParaRPr lang="pt-PT" dirty="0"/>
          </a:p>
        </p:txBody>
      </p:sp>
      <p:sp>
        <p:nvSpPr>
          <p:cNvPr id="8" name="Slide Number Placeholder 4"/>
          <p:cNvSpPr>
            <a:spLocks noGrp="1"/>
          </p:cNvSpPr>
          <p:nvPr>
            <p:ph type="sldNum" sz="quarter" idx="12"/>
          </p:nvPr>
        </p:nvSpPr>
        <p:spPr/>
        <p:txBody>
          <a:bodyPr/>
          <a:lstStyle>
            <a:lvl1pPr>
              <a:defRPr/>
            </a:lvl1pPr>
          </a:lstStyle>
          <a:p>
            <a:fld id="{E0FC2F81-CE78-40DC-B7E2-25EFE1539040}" type="slidenum">
              <a:rPr lang="pt-PT" smtClean="0"/>
              <a:pPr/>
              <a:t>‹#›</a:t>
            </a:fld>
            <a:endParaRPr lang="pt-PT" dirty="0"/>
          </a:p>
        </p:txBody>
      </p:sp>
    </p:spTree>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8305800" y="228600"/>
            <a:ext cx="457200" cy="477838"/>
          </a:xfrm>
          <a:prstGeom prst="rect">
            <a:avLst/>
          </a:prstGeom>
          <a:noFill/>
          <a:ln w="9525">
            <a:noFill/>
            <a:miter lim="800000"/>
            <a:headEnd/>
            <a:tailEnd/>
          </a:ln>
        </p:spPr>
      </p:pic>
      <p:cxnSp>
        <p:nvCxnSpPr>
          <p:cNvPr id="3" name="Straight Connector 2"/>
          <p:cNvCxnSpPr/>
          <p:nvPr/>
        </p:nvCxnSpPr>
        <p:spPr>
          <a:xfrm rot="5400000">
            <a:off x="6553200" y="4572000"/>
            <a:ext cx="4572000" cy="0"/>
          </a:xfrm>
          <a:prstGeom prst="line">
            <a:avLst/>
          </a:prstGeom>
          <a:ln w="63500" cap="rnd" cmpd="thinThick">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rot="5400000">
            <a:off x="6553200" y="4648200"/>
            <a:ext cx="4419600" cy="0"/>
          </a:xfrm>
          <a:prstGeom prst="line">
            <a:avLst/>
          </a:prstGeom>
          <a:ln w="63500" cap="rnd" cmpd="thinThick">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Date Placeholder 1"/>
          <p:cNvSpPr>
            <a:spLocks noGrp="1"/>
          </p:cNvSpPr>
          <p:nvPr>
            <p:ph type="dt" sz="half" idx="10"/>
          </p:nvPr>
        </p:nvSpPr>
        <p:spPr/>
        <p:txBody>
          <a:bodyPr/>
          <a:lstStyle>
            <a:lvl1pPr>
              <a:defRPr/>
            </a:lvl1pPr>
          </a:lstStyle>
          <a:p>
            <a:fld id="{A10F4188-7574-47AA-9508-2025905132FB}" type="datetimeFigureOut">
              <a:rPr lang="pt-PT" smtClean="0"/>
              <a:pPr/>
              <a:t>05-06-2013</a:t>
            </a:fld>
            <a:endParaRPr lang="pt-PT" dirty="0"/>
          </a:p>
        </p:txBody>
      </p:sp>
      <p:sp>
        <p:nvSpPr>
          <p:cNvPr id="6" name="Footer Placeholder 2"/>
          <p:cNvSpPr>
            <a:spLocks noGrp="1"/>
          </p:cNvSpPr>
          <p:nvPr>
            <p:ph type="ftr" sz="quarter" idx="11"/>
          </p:nvPr>
        </p:nvSpPr>
        <p:spPr/>
        <p:txBody>
          <a:bodyPr/>
          <a:lstStyle>
            <a:lvl1pPr>
              <a:defRPr/>
            </a:lvl1pPr>
          </a:lstStyle>
          <a:p>
            <a:endParaRPr lang="pt-PT" dirty="0"/>
          </a:p>
        </p:txBody>
      </p:sp>
      <p:sp>
        <p:nvSpPr>
          <p:cNvPr id="7" name="Slide Number Placeholder 3"/>
          <p:cNvSpPr>
            <a:spLocks noGrp="1"/>
          </p:cNvSpPr>
          <p:nvPr>
            <p:ph type="sldNum" sz="quarter" idx="12"/>
          </p:nvPr>
        </p:nvSpPr>
        <p:spPr/>
        <p:txBody>
          <a:bodyPr/>
          <a:lstStyle>
            <a:lvl1pPr>
              <a:defRPr/>
            </a:lvl1pPr>
          </a:lstStyle>
          <a:p>
            <a:fld id="{E0FC2F81-CE78-40DC-B7E2-25EFE1539040}" type="slidenum">
              <a:rPr lang="pt-PT" smtClean="0"/>
              <a:pPr/>
              <a:t>‹#›</a:t>
            </a:fld>
            <a:endParaRPr lang="pt-PT" dirty="0"/>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8305800" y="228600"/>
            <a:ext cx="457200" cy="477838"/>
          </a:xfrm>
          <a:prstGeom prst="rect">
            <a:avLst/>
          </a:prstGeom>
          <a:noFill/>
          <a:ln w="9525">
            <a:noFill/>
            <a:miter lim="800000"/>
            <a:headEnd/>
            <a:tailEnd/>
          </a:ln>
        </p:spPr>
      </p:pic>
      <p:cxnSp>
        <p:nvCxnSpPr>
          <p:cNvPr id="6" name="Straight Connector 5"/>
          <p:cNvCxnSpPr/>
          <p:nvPr/>
        </p:nvCxnSpPr>
        <p:spPr>
          <a:xfrm rot="5400000">
            <a:off x="6553200" y="4572000"/>
            <a:ext cx="4572000" cy="0"/>
          </a:xfrm>
          <a:prstGeom prst="line">
            <a:avLst/>
          </a:prstGeom>
          <a:ln w="63500" cap="rnd" cmpd="thinThick">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6553200" y="4648200"/>
            <a:ext cx="4419600" cy="0"/>
          </a:xfrm>
          <a:prstGeom prst="line">
            <a:avLst/>
          </a:prstGeom>
          <a:ln w="63500" cap="rnd" cmpd="thinThick">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pt-PT"/>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lstStyle>
          <a:p>
            <a:fld id="{A10F4188-7574-47AA-9508-2025905132FB}" type="datetimeFigureOut">
              <a:rPr lang="pt-PT" smtClean="0"/>
              <a:pPr/>
              <a:t>05-06-2013</a:t>
            </a:fld>
            <a:endParaRPr lang="pt-PT" dirty="0"/>
          </a:p>
        </p:txBody>
      </p:sp>
      <p:sp>
        <p:nvSpPr>
          <p:cNvPr id="9" name="Footer Placeholder 5"/>
          <p:cNvSpPr>
            <a:spLocks noGrp="1"/>
          </p:cNvSpPr>
          <p:nvPr>
            <p:ph type="ftr" sz="quarter" idx="11"/>
          </p:nvPr>
        </p:nvSpPr>
        <p:spPr/>
        <p:txBody>
          <a:bodyPr/>
          <a:lstStyle>
            <a:lvl1pPr>
              <a:defRPr/>
            </a:lvl1pPr>
          </a:lstStyle>
          <a:p>
            <a:endParaRPr lang="pt-PT" dirty="0"/>
          </a:p>
        </p:txBody>
      </p:sp>
      <p:sp>
        <p:nvSpPr>
          <p:cNvPr id="10" name="Slide Number Placeholder 6"/>
          <p:cNvSpPr>
            <a:spLocks noGrp="1"/>
          </p:cNvSpPr>
          <p:nvPr>
            <p:ph type="sldNum" sz="quarter" idx="12"/>
          </p:nvPr>
        </p:nvSpPr>
        <p:spPr/>
        <p:txBody>
          <a:bodyPr/>
          <a:lstStyle>
            <a:lvl1pPr>
              <a:defRPr/>
            </a:lvl1pPr>
          </a:lstStyle>
          <a:p>
            <a:fld id="{E0FC2F81-CE78-40DC-B7E2-25EFE1539040}" type="slidenum">
              <a:rPr lang="pt-PT" smtClean="0"/>
              <a:pPr/>
              <a:t>‹#›</a:t>
            </a:fld>
            <a:endParaRPr lang="pt-PT" dirty="0"/>
          </a:p>
        </p:txBody>
      </p:sp>
    </p:spTree>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8305800" y="228600"/>
            <a:ext cx="457200" cy="477838"/>
          </a:xfrm>
          <a:prstGeom prst="rect">
            <a:avLst/>
          </a:prstGeom>
          <a:noFill/>
          <a:ln w="9525">
            <a:noFill/>
            <a:miter lim="800000"/>
            <a:headEnd/>
            <a:tailEnd/>
          </a:ln>
        </p:spPr>
      </p:pic>
      <p:cxnSp>
        <p:nvCxnSpPr>
          <p:cNvPr id="6" name="Straight Connector 5"/>
          <p:cNvCxnSpPr/>
          <p:nvPr/>
        </p:nvCxnSpPr>
        <p:spPr>
          <a:xfrm rot="5400000">
            <a:off x="6553200" y="4572000"/>
            <a:ext cx="4572000" cy="0"/>
          </a:xfrm>
          <a:prstGeom prst="line">
            <a:avLst/>
          </a:prstGeom>
          <a:ln w="63500" cap="rnd" cmpd="thinThick">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6553200" y="4648200"/>
            <a:ext cx="4419600" cy="0"/>
          </a:xfrm>
          <a:prstGeom prst="line">
            <a:avLst/>
          </a:prstGeom>
          <a:ln w="63500" cap="rnd" cmpd="thinThick">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pt-PT"/>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pt-PT"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lstStyle>
          <a:p>
            <a:fld id="{A10F4188-7574-47AA-9508-2025905132FB}" type="datetimeFigureOut">
              <a:rPr lang="pt-PT" smtClean="0"/>
              <a:pPr/>
              <a:t>05-06-2013</a:t>
            </a:fld>
            <a:endParaRPr lang="pt-PT" dirty="0"/>
          </a:p>
        </p:txBody>
      </p:sp>
      <p:sp>
        <p:nvSpPr>
          <p:cNvPr id="9" name="Footer Placeholder 5"/>
          <p:cNvSpPr>
            <a:spLocks noGrp="1"/>
          </p:cNvSpPr>
          <p:nvPr>
            <p:ph type="ftr" sz="quarter" idx="11"/>
          </p:nvPr>
        </p:nvSpPr>
        <p:spPr/>
        <p:txBody>
          <a:bodyPr/>
          <a:lstStyle>
            <a:lvl1pPr>
              <a:defRPr/>
            </a:lvl1pPr>
          </a:lstStyle>
          <a:p>
            <a:endParaRPr lang="pt-PT" dirty="0"/>
          </a:p>
        </p:txBody>
      </p:sp>
      <p:sp>
        <p:nvSpPr>
          <p:cNvPr id="10" name="Slide Number Placeholder 6"/>
          <p:cNvSpPr>
            <a:spLocks noGrp="1"/>
          </p:cNvSpPr>
          <p:nvPr>
            <p:ph type="sldNum" sz="quarter" idx="12"/>
          </p:nvPr>
        </p:nvSpPr>
        <p:spPr/>
        <p:txBody>
          <a:bodyPr/>
          <a:lstStyle>
            <a:lvl1pPr>
              <a:defRPr/>
            </a:lvl1pPr>
          </a:lstStyle>
          <a:p>
            <a:fld id="{E0FC2F81-CE78-40DC-B7E2-25EFE1539040}" type="slidenum">
              <a:rPr lang="pt-PT" smtClean="0"/>
              <a:pPr/>
              <a:t>‹#›</a:t>
            </a:fld>
            <a:endParaRPr lang="pt-PT" dirty="0"/>
          </a:p>
        </p:txBody>
      </p:sp>
    </p:spTree>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pt-PT" smtClean="0"/>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A10F4188-7574-47AA-9508-2025905132FB}" type="datetimeFigureOut">
              <a:rPr lang="pt-PT" smtClean="0"/>
              <a:pPr/>
              <a:t>05-06-2013</a:t>
            </a:fld>
            <a:endParaRPr lang="pt-PT"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defRPr>
            </a:lvl1pPr>
          </a:lstStyle>
          <a:p>
            <a:endParaRPr lang="pt-PT"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E0FC2F81-CE78-40DC-B7E2-25EFE1539040}" type="slidenum">
              <a:rPr lang="pt-PT" smtClean="0"/>
              <a:pPr/>
              <a:t>‹#›</a:t>
            </a:fld>
            <a:endParaRPr lang="pt-PT"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96" r:id="rId12"/>
  </p:sldLayoutIdLst>
  <p:transition>
    <p:fade thruBlk="1"/>
  </p:transition>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pt-PT"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pPr>
              <a:defRPr/>
            </a:pPr>
            <a:fld id="{0E078A25-67AD-4011-8ACC-BC23FF9821C3}" type="datetimeFigureOut">
              <a:rPr lang="en-US"/>
              <a:pPr>
                <a:defRPr/>
              </a:pPr>
              <a:t>6/5/2013</a:t>
            </a:fld>
            <a:endParaRPr lang="pt-PT"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defRPr>
            </a:lvl1pPr>
          </a:lstStyle>
          <a:p>
            <a:pPr>
              <a:defRPr/>
            </a:pPr>
            <a:endParaRPr lang="pt-PT"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A1159C4C-1B34-4CD5-8C9A-E4A3826EB8AA}" type="slidenum">
              <a:rPr lang="pt-PT"/>
              <a:pPr>
                <a:defRPr/>
              </a:pPr>
              <a:t>‹#›</a:t>
            </a:fld>
            <a:endParaRPr lang="pt-PT"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fade thruBlk="1"/>
  </p:transition>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subTitle" idx="1"/>
          </p:nvPr>
        </p:nvSpPr>
        <p:spPr>
          <a:xfrm>
            <a:off x="381000" y="2057400"/>
            <a:ext cx="8458200" cy="3429000"/>
          </a:xfrm>
        </p:spPr>
        <p:txBody>
          <a:bodyPr anchor="ctr"/>
          <a:lstStyle/>
          <a:p>
            <a:r>
              <a:rPr lang="pt-PT" sz="4400" dirty="0" smtClean="0">
                <a:solidFill>
                  <a:prstClr val="black"/>
                </a:solidFill>
                <a:ea typeface="+mj-ea"/>
                <a:cs typeface="+mj-cs"/>
              </a:rPr>
              <a:t>Parcerias </a:t>
            </a:r>
            <a:r>
              <a:rPr lang="pt-PT" sz="4400" dirty="0" smtClean="0">
                <a:solidFill>
                  <a:prstClr val="black"/>
                </a:solidFill>
                <a:ea typeface="+mj-ea"/>
                <a:cs typeface="+mj-cs"/>
              </a:rPr>
              <a:t>Público </a:t>
            </a:r>
            <a:r>
              <a:rPr lang="pt-PT" sz="4400" dirty="0" smtClean="0">
                <a:solidFill>
                  <a:prstClr val="black"/>
                </a:solidFill>
                <a:ea typeface="+mj-ea"/>
                <a:cs typeface="+mj-cs"/>
              </a:rPr>
              <a:t>Privadas</a:t>
            </a:r>
            <a:endParaRPr lang="en-US" sz="4400" b="1" dirty="0" smtClean="0">
              <a:solidFill>
                <a:schemeClr val="tx1"/>
              </a:solidFill>
            </a:endParaRPr>
          </a:p>
        </p:txBody>
      </p:sp>
      <p:sp>
        <p:nvSpPr>
          <p:cNvPr id="12291" name="Rectangle 245"/>
          <p:cNvSpPr>
            <a:spLocks noGrp="1" noChangeArrowheads="1"/>
          </p:cNvSpPr>
          <p:nvPr>
            <p:ph type="sldNum" sz="quarter" idx="12"/>
          </p:nvPr>
        </p:nvSpPr>
        <p:spPr bwMode="auto">
          <a:noFill/>
          <a:ln>
            <a:miter lim="800000"/>
            <a:headEnd/>
            <a:tailEnd/>
          </a:ln>
        </p:spPr>
        <p:txBody>
          <a:bodyPr/>
          <a:lstStyle/>
          <a:p>
            <a:fld id="{70D779E4-06C4-424A-B198-CC5868889661}" type="slidenum">
              <a:rPr lang="en-US" smtClean="0"/>
              <a:pPr/>
              <a:t>1</a:t>
            </a:fld>
            <a:endParaRPr lang="en-US" dirty="0" smtClean="0"/>
          </a:p>
        </p:txBody>
      </p:sp>
      <p:sp>
        <p:nvSpPr>
          <p:cNvPr id="5" name="Title 1"/>
          <p:cNvSpPr txBox="1">
            <a:spLocks/>
          </p:cNvSpPr>
          <p:nvPr/>
        </p:nvSpPr>
        <p:spPr>
          <a:xfrm>
            <a:off x="1295400" y="1066800"/>
            <a:ext cx="6477000" cy="609600"/>
          </a:xfrm>
          <a:prstGeom prst="rect">
            <a:avLst/>
          </a:prstGeom>
        </p:spPr>
        <p:txBody>
          <a:bodyPr/>
          <a:lstStyle/>
          <a:p>
            <a:pPr algn="ctr" fontAlgn="auto">
              <a:spcAft>
                <a:spcPts val="0"/>
              </a:spcAft>
              <a:defRPr/>
            </a:pPr>
            <a:r>
              <a:rPr lang="pt-PT" sz="1800" dirty="0">
                <a:ea typeface="+mj-ea"/>
              </a:rPr>
              <a:t>República de Moçambique</a:t>
            </a:r>
          </a:p>
          <a:p>
            <a:pPr algn="ctr" fontAlgn="auto">
              <a:spcAft>
                <a:spcPts val="0"/>
              </a:spcAft>
              <a:defRPr/>
            </a:pPr>
            <a:r>
              <a:rPr lang="pt-PT" sz="1800" dirty="0">
                <a:ea typeface="+mj-ea"/>
              </a:rPr>
              <a:t>Ministério da Indústria e Comércio</a:t>
            </a:r>
          </a:p>
        </p:txBody>
      </p:sp>
      <p:pic>
        <p:nvPicPr>
          <p:cNvPr id="12293"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191000" y="228600"/>
            <a:ext cx="762000" cy="795338"/>
          </a:xfrm>
          <a:prstGeom prst="rect">
            <a:avLst/>
          </a:prstGeom>
          <a:noFill/>
          <a:ln w="9525">
            <a:noFill/>
            <a:miter lim="800000"/>
            <a:headEnd/>
            <a:tailEnd/>
          </a:ln>
        </p:spPr>
      </p:pic>
      <p:sp>
        <p:nvSpPr>
          <p:cNvPr id="12294" name="Rectangle 3"/>
          <p:cNvSpPr txBox="1">
            <a:spLocks noChangeArrowheads="1"/>
          </p:cNvSpPr>
          <p:nvPr/>
        </p:nvSpPr>
        <p:spPr bwMode="auto">
          <a:xfrm>
            <a:off x="3429000" y="5943600"/>
            <a:ext cx="2895600" cy="685800"/>
          </a:xfrm>
          <a:prstGeom prst="rect">
            <a:avLst/>
          </a:prstGeom>
          <a:noFill/>
          <a:ln w="9525">
            <a:noFill/>
            <a:miter lim="800000"/>
            <a:headEnd/>
            <a:tailEnd/>
          </a:ln>
        </p:spPr>
        <p:txBody>
          <a:bodyPr/>
          <a:lstStyle/>
          <a:p>
            <a:pPr algn="ctr">
              <a:lnSpc>
                <a:spcPct val="90000"/>
              </a:lnSpc>
              <a:spcBef>
                <a:spcPts val="600"/>
              </a:spcBef>
              <a:buClr>
                <a:schemeClr val="accent1"/>
              </a:buClr>
              <a:buSzPct val="76000"/>
              <a:buFont typeface="Wingdings 2" pitchFamily="18" charset="2"/>
              <a:buNone/>
              <a:defRPr/>
            </a:pPr>
            <a:r>
              <a:rPr lang="pt-PT" b="1" noProof="1" smtClean="0">
                <a:latin typeface="+mj-lt"/>
              </a:rPr>
              <a:t>Junho</a:t>
            </a:r>
            <a:endParaRPr lang="pt-PT" sz="1800" b="1" noProof="1" smtClean="0">
              <a:latin typeface="+mj-lt"/>
            </a:endParaRPr>
          </a:p>
          <a:p>
            <a:pPr algn="ctr">
              <a:lnSpc>
                <a:spcPct val="90000"/>
              </a:lnSpc>
              <a:spcBef>
                <a:spcPts val="600"/>
              </a:spcBef>
              <a:buClr>
                <a:schemeClr val="accent1"/>
              </a:buClr>
              <a:buSzPct val="76000"/>
              <a:buFont typeface="Wingdings 2" pitchFamily="18" charset="2"/>
              <a:buNone/>
              <a:defRPr/>
            </a:pPr>
            <a:r>
              <a:rPr lang="en-US" sz="1800" b="1" dirty="0" smtClean="0">
                <a:latin typeface="+mj-lt"/>
              </a:rPr>
              <a:t>2013</a:t>
            </a:r>
            <a:endParaRPr lang="en-US" sz="1600" b="1" dirty="0">
              <a:latin typeface="+mj-lt"/>
            </a:endParaRPr>
          </a:p>
        </p:txBody>
      </p:sp>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l"/>
            <a:r>
              <a:rPr lang="de-DE" sz="3600" b="1" dirty="0" smtClean="0"/>
              <a:t>Introdução</a:t>
            </a:r>
            <a:endParaRPr lang="de-DE" sz="2400" dirty="0"/>
          </a:p>
        </p:txBody>
      </p:sp>
      <p:sp>
        <p:nvSpPr>
          <p:cNvPr id="3" name="Inhaltsplatzhalter 2"/>
          <p:cNvSpPr>
            <a:spLocks noGrp="1"/>
          </p:cNvSpPr>
          <p:nvPr>
            <p:ph idx="1"/>
          </p:nvPr>
        </p:nvSpPr>
        <p:spPr/>
        <p:txBody>
          <a:bodyPr>
            <a:normAutofit/>
          </a:bodyPr>
          <a:lstStyle/>
          <a:p>
            <a:r>
              <a:rPr lang="pt-PT" sz="2800" dirty="0" smtClean="0"/>
              <a:t>O MIC pretende fazer </a:t>
            </a:r>
            <a:r>
              <a:rPr lang="pt-PT" sz="2800" dirty="0" smtClean="0"/>
              <a:t>uma </a:t>
            </a:r>
            <a:r>
              <a:rPr lang="pt-PT" sz="2800" dirty="0" smtClean="0"/>
              <a:t>“Análise do Panorama dos Parceiros” para parcerias </a:t>
            </a:r>
            <a:r>
              <a:rPr lang="pt-PT" sz="2800" dirty="0" smtClean="0"/>
              <a:t>público-privadas; e</a:t>
            </a:r>
            <a:endParaRPr lang="pt-PT" sz="2800" dirty="0" smtClean="0"/>
          </a:p>
          <a:p>
            <a:r>
              <a:rPr lang="pt-PT" sz="2800" dirty="0" smtClean="0"/>
              <a:t>Todos os parceiros do MIC são convidados </a:t>
            </a:r>
            <a:r>
              <a:rPr lang="pt-PT" sz="2800" dirty="0" smtClean="0"/>
              <a:t>em </a:t>
            </a:r>
            <a:r>
              <a:rPr lang="pt-PT" sz="2800" dirty="0" smtClean="0"/>
              <a:t>participar neste </a:t>
            </a:r>
            <a:r>
              <a:rPr lang="pt-PT" sz="2800" dirty="0" smtClean="0"/>
              <a:t>processo.</a:t>
            </a:r>
            <a:endParaRPr lang="pt-PT" sz="2800" dirty="0" smtClean="0"/>
          </a:p>
        </p:txBody>
      </p:sp>
      <p:pic>
        <p:nvPicPr>
          <p:cNvPr id="19458" name="Picture 2" descr="Photo: Nacala: EDM investe na melhoria da energia&#10;&#10;A EMPRESA Electricidade de Moçambique (EDM) - Área de Distribuição de Nacala-Porto, província de Nampula, está neste momento empenhada na realização de trabalhos que visam melhorar a qualidade de energia eléctrica fornecida aos bairros da cidade,  inserida na zona económica especial.&#10;&#10;Segundo constatou o nosso Jornal em Nacala, a acção consiste na montagem de novos postos de transformação e substituição de todos condutores de energia não revestidos.&#10;&#10;O trabalho, que está a ser desenvolvido em coordenação com o Conselho Municipal local, segundo revelou há dias ao “Notícias” o respectivo presidente, Chale Ossufo, privilegia os bairros mais populosos da cidade, nomeadamente Mathápue, Bloco 1, Ontupaia e Ribáuè.&#10;&#10;Naqueles bairros as queixas sucedem-se por parte dos consumidores, por alegadamente a qualidade de energia eléctrica fornecida pela EDM ser muito baixa. Por outro lado, os consumidores alegam que as constantes oscilações que ocorrem no fornecimento concorrem para a danificação dos seus electrodomésticos, particularmente os aparelhos sonoros e de áudio, que não suportam o impacto do fenómeno.&#10;&#10;Outra reclamação dos utentes tem a ver com o facto de a EDM não se responsabilizar pelos danos que ocorrem como consequência das oscilações da corrente eléctrica, levando a que as vítimas não recebam nenhuma compensação a que se julgam terem direito, mesmo que a sua geleira ou congelador se danifique.&#10;&#10;Entretanto, o nosso Jornal apurou que a substituição dos cabos não revestidos da rede de distribuição vai minorar de algum modo os roubos de energia eléctrica por parte de munícipes desonestos, com algum impacto nas receitas da empresa.&#10;&#10;A existência de condutores não revestidos na rede de distribuição tem colocado em perigo, de forma permanente, a vida dos munícipes de alguns bairros que sofrem do fenómeno da erosão que tem concorrido para o derrube dos postes, sobretudo de madeira, que suportam os cabos.&#10;&#10;Chale Ossufo não revelou o montante que a EDM está a investir para custear toda a operação que, de princípio, deve terminar dentro em breve. Contudo, precisou que a compra e montagem de novos transformadores em número não revelado acarreta elevadas somas aos cofres da empresa.&#10;&#10;http://www.jornalnoticias.co.mz/pls/notimz2/getxml/pt/contentx/1654057&#10;&#10;Foto:http://noticias.tvm.co.mz/desporto/images/stories/temperatura/energia_electrica.jpg"/>
          <p:cNvPicPr>
            <a:picLocks noChangeAspect="1" noChangeArrowheads="1"/>
          </p:cNvPicPr>
          <p:nvPr/>
        </p:nvPicPr>
        <p:blipFill>
          <a:blip r:embed="rId2" cstate="print"/>
          <a:srcRect/>
          <a:stretch>
            <a:fillRect/>
          </a:stretch>
        </p:blipFill>
        <p:spPr bwMode="auto">
          <a:xfrm>
            <a:off x="3275856" y="3789040"/>
            <a:ext cx="5184576" cy="2754307"/>
          </a:xfrm>
          <a:prstGeom prst="rect">
            <a:avLst/>
          </a:prstGeom>
          <a:noFill/>
        </p:spPr>
      </p:pic>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l"/>
            <a:r>
              <a:rPr lang="de-DE" sz="3600" b="1" dirty="0" err="1" smtClean="0"/>
              <a:t>Objectivos</a:t>
            </a:r>
            <a:r>
              <a:rPr lang="de-DE" sz="3600" b="1" dirty="0" smtClean="0"/>
              <a:t> do </a:t>
            </a:r>
            <a:r>
              <a:rPr lang="de-DE" sz="3600" b="1" dirty="0" err="1" smtClean="0"/>
              <a:t>processo</a:t>
            </a:r>
            <a:endParaRPr lang="de-DE" sz="2400" dirty="0"/>
          </a:p>
        </p:txBody>
      </p:sp>
      <p:sp>
        <p:nvSpPr>
          <p:cNvPr id="3" name="Inhaltsplatzhalter 2"/>
          <p:cNvSpPr>
            <a:spLocks noGrp="1"/>
          </p:cNvSpPr>
          <p:nvPr>
            <p:ph idx="1"/>
          </p:nvPr>
        </p:nvSpPr>
        <p:spPr/>
        <p:txBody>
          <a:bodyPr>
            <a:normAutofit lnSpcReduction="10000"/>
          </a:bodyPr>
          <a:lstStyle/>
          <a:p>
            <a:r>
              <a:rPr lang="pt-PT" sz="2800" dirty="0" smtClean="0"/>
              <a:t>Identificar possibilidades de cooperação entre o sector público e o sector privado em </a:t>
            </a:r>
            <a:r>
              <a:rPr lang="pt-PT" sz="2800" dirty="0" smtClean="0"/>
              <a:t>Moçambique;</a:t>
            </a:r>
            <a:endParaRPr lang="pt-PT" sz="2800" dirty="0" smtClean="0"/>
          </a:p>
          <a:p>
            <a:r>
              <a:rPr lang="pt-PT" sz="2800" dirty="0" smtClean="0"/>
              <a:t>Maior </a:t>
            </a:r>
            <a:r>
              <a:rPr lang="pt-PT" sz="2800" dirty="0" smtClean="0"/>
              <a:t>envolvimento do sector privado no desenvolvimento do </a:t>
            </a:r>
            <a:r>
              <a:rPr lang="pt-PT" sz="2800" dirty="0" smtClean="0"/>
              <a:t>País;</a:t>
            </a:r>
            <a:endParaRPr lang="pt-PT" sz="2800" dirty="0" smtClean="0"/>
          </a:p>
          <a:p>
            <a:r>
              <a:rPr lang="pt-PT" sz="2800" dirty="0" smtClean="0"/>
              <a:t>Melhoria da prestação dos serviços públicos com o apoio do sector </a:t>
            </a:r>
            <a:r>
              <a:rPr lang="pt-PT" sz="2800" dirty="0" smtClean="0"/>
              <a:t>privado; e</a:t>
            </a:r>
            <a:endParaRPr lang="pt-PT" sz="2800" dirty="0" smtClean="0"/>
          </a:p>
          <a:p>
            <a:r>
              <a:rPr lang="pt-PT" sz="2800" dirty="0" smtClean="0"/>
              <a:t>Utilização das vantagens do sector privado (fundos, </a:t>
            </a:r>
            <a:r>
              <a:rPr lang="pt-PT" sz="2800" dirty="0" smtClean="0"/>
              <a:t>eficiência</a:t>
            </a:r>
            <a:r>
              <a:rPr lang="pt-PT" sz="2800" dirty="0" smtClean="0"/>
              <a:t>,</a:t>
            </a:r>
            <a:r>
              <a:rPr lang="pt-PT" sz="2800" dirty="0" smtClean="0"/>
              <a:t> inovação</a:t>
            </a:r>
            <a:r>
              <a:rPr lang="pt-PT" sz="2800" dirty="0" smtClean="0"/>
              <a:t>) e do sector público (fundos, função como regulador, responsabilidade perante os cidadãos</a:t>
            </a:r>
            <a:r>
              <a:rPr lang="pt-PT" sz="2800" dirty="0" smtClean="0"/>
              <a:t>).</a:t>
            </a:r>
            <a:endParaRPr lang="pt-PT" sz="2800" dirty="0" smtClean="0"/>
          </a:p>
          <a:p>
            <a:endParaRPr lang="de-DE" sz="2800" dirty="0"/>
          </a:p>
        </p:txBody>
      </p:sp>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l"/>
            <a:r>
              <a:rPr lang="de-DE" sz="3600" b="1" dirty="0" smtClean="0"/>
              <a:t>Parceria Público-Privada</a:t>
            </a:r>
            <a:r>
              <a:rPr lang="de-DE" dirty="0" smtClean="0"/>
              <a:t/>
            </a:r>
            <a:br>
              <a:rPr lang="de-DE" dirty="0" smtClean="0"/>
            </a:br>
            <a:r>
              <a:rPr lang="de-DE" sz="2400" dirty="0" smtClean="0"/>
              <a:t>Diferentes formas e </a:t>
            </a:r>
            <a:r>
              <a:rPr lang="de-DE" sz="2400" dirty="0" smtClean="0"/>
              <a:t>níveis </a:t>
            </a:r>
            <a:r>
              <a:rPr lang="de-DE" sz="2400" dirty="0" smtClean="0"/>
              <a:t>de intensidade de </a:t>
            </a:r>
            <a:r>
              <a:rPr lang="de-DE" sz="2400" dirty="0"/>
              <a:t>c</a:t>
            </a:r>
            <a:r>
              <a:rPr lang="de-DE" sz="2400" dirty="0" smtClean="0"/>
              <a:t>oopera</a:t>
            </a:r>
            <a:r>
              <a:rPr lang="pt-PT" sz="2400" dirty="0" smtClean="0"/>
              <a:t>ção</a:t>
            </a:r>
            <a:endParaRPr lang="de-DE" sz="2400" dirty="0"/>
          </a:p>
        </p:txBody>
      </p:sp>
      <p:sp>
        <p:nvSpPr>
          <p:cNvPr id="3" name="Inhaltsplatzhalter 2"/>
          <p:cNvSpPr>
            <a:spLocks noGrp="1"/>
          </p:cNvSpPr>
          <p:nvPr>
            <p:ph idx="1"/>
          </p:nvPr>
        </p:nvSpPr>
        <p:spPr/>
        <p:txBody>
          <a:bodyPr>
            <a:normAutofit/>
          </a:bodyPr>
          <a:lstStyle/>
          <a:p>
            <a:r>
              <a:rPr lang="pt-PT" sz="2800" dirty="0" smtClean="0"/>
              <a:t>Responsabilidade </a:t>
            </a:r>
            <a:r>
              <a:rPr lang="pt-PT" sz="2800" dirty="0" smtClean="0"/>
              <a:t>social, </a:t>
            </a:r>
            <a:r>
              <a:rPr lang="pt-PT" sz="2800" dirty="0" smtClean="0"/>
              <a:t>cooperativa e </a:t>
            </a:r>
            <a:r>
              <a:rPr lang="pt-PT" sz="2800" dirty="0" smtClean="0"/>
              <a:t>patrocínio;</a:t>
            </a:r>
            <a:endParaRPr lang="pt-PT" sz="2800" dirty="0" smtClean="0"/>
          </a:p>
          <a:p>
            <a:r>
              <a:rPr lang="pt-PT" sz="2800" dirty="0" smtClean="0"/>
              <a:t>Projectos de cooperação entre doadores e o sector </a:t>
            </a:r>
            <a:r>
              <a:rPr lang="pt-PT" sz="2800" dirty="0" smtClean="0"/>
              <a:t>privado;</a:t>
            </a:r>
            <a:endParaRPr lang="pt-PT" sz="2800" dirty="0" smtClean="0"/>
          </a:p>
          <a:p>
            <a:r>
              <a:rPr lang="pt-PT" sz="2800" dirty="0" smtClean="0"/>
              <a:t>Diálogo </a:t>
            </a:r>
            <a:r>
              <a:rPr lang="pt-PT" sz="2800" dirty="0" smtClean="0"/>
              <a:t>publico-privado;</a:t>
            </a:r>
            <a:endParaRPr lang="pt-PT" sz="2800" dirty="0" smtClean="0"/>
          </a:p>
          <a:p>
            <a:r>
              <a:rPr lang="pt-PT" sz="2800" dirty="0" smtClean="0"/>
              <a:t>Abertura de sectores para investimentos </a:t>
            </a:r>
            <a:r>
              <a:rPr lang="pt-PT" sz="2800" dirty="0" smtClean="0"/>
              <a:t>privados; e</a:t>
            </a:r>
            <a:endParaRPr lang="pt-PT" sz="2800" dirty="0" smtClean="0"/>
          </a:p>
          <a:p>
            <a:r>
              <a:rPr lang="pt-PT" sz="2800" dirty="0" smtClean="0"/>
              <a:t>Contractos formais de </a:t>
            </a:r>
            <a:r>
              <a:rPr lang="pt-PT" sz="2800" dirty="0" smtClean="0"/>
              <a:t>PPP.</a:t>
            </a:r>
            <a:endParaRPr lang="de-DE" sz="2800" dirty="0" smtClean="0"/>
          </a:p>
        </p:txBody>
      </p:sp>
      <p:pic>
        <p:nvPicPr>
          <p:cNvPr id="12293" name="Picture 5" descr="http://www.clubofmozambique.com/pt/sectionnews/data/economia/portagem.jpg"/>
          <p:cNvPicPr>
            <a:picLocks noChangeAspect="1" noChangeArrowheads="1"/>
          </p:cNvPicPr>
          <p:nvPr/>
        </p:nvPicPr>
        <p:blipFill>
          <a:blip r:embed="rId2" cstate="print"/>
          <a:srcRect/>
          <a:stretch>
            <a:fillRect/>
          </a:stretch>
        </p:blipFill>
        <p:spPr bwMode="auto">
          <a:xfrm>
            <a:off x="5436096" y="4149080"/>
            <a:ext cx="3184932" cy="2363342"/>
          </a:xfrm>
          <a:prstGeom prst="rect">
            <a:avLst/>
          </a:prstGeom>
          <a:noFill/>
        </p:spPr>
      </p:pic>
    </p:spTree>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l"/>
            <a:r>
              <a:rPr lang="de-DE" sz="3600" b="1" dirty="0" smtClean="0"/>
              <a:t>Os </a:t>
            </a:r>
            <a:r>
              <a:rPr lang="de-DE" sz="3600" b="1" dirty="0" err="1" smtClean="0"/>
              <a:t>próximos</a:t>
            </a:r>
            <a:r>
              <a:rPr lang="de-DE" sz="3600" b="1" dirty="0" smtClean="0"/>
              <a:t> </a:t>
            </a:r>
            <a:r>
              <a:rPr lang="de-DE" sz="3600" b="1" dirty="0" err="1" smtClean="0"/>
              <a:t>passos</a:t>
            </a:r>
            <a:endParaRPr lang="de-DE" sz="2400" dirty="0"/>
          </a:p>
        </p:txBody>
      </p:sp>
      <p:sp>
        <p:nvSpPr>
          <p:cNvPr id="3" name="Inhaltsplatzhalter 2"/>
          <p:cNvSpPr>
            <a:spLocks noGrp="1"/>
          </p:cNvSpPr>
          <p:nvPr>
            <p:ph idx="1"/>
          </p:nvPr>
        </p:nvSpPr>
        <p:spPr>
          <a:xfrm>
            <a:off x="323528" y="1600200"/>
            <a:ext cx="8136904" cy="4525963"/>
          </a:xfrm>
        </p:spPr>
        <p:txBody>
          <a:bodyPr>
            <a:normAutofit/>
          </a:bodyPr>
          <a:lstStyle/>
          <a:p>
            <a:r>
              <a:rPr lang="pt-PT" sz="2600" dirty="0" smtClean="0"/>
              <a:t>Criação duma equipa de gestão com representantes do sector público, do sector privado e dos doadores </a:t>
            </a:r>
            <a:r>
              <a:rPr lang="pt-PT" sz="2600" dirty="0" smtClean="0"/>
              <a:t>interessados;</a:t>
            </a:r>
            <a:endParaRPr lang="pt-PT" sz="2600" dirty="0" smtClean="0"/>
          </a:p>
          <a:p>
            <a:r>
              <a:rPr lang="pt-PT" sz="2600" dirty="0" smtClean="0"/>
              <a:t>Identificação de sectores relevantes (por exemplo: agronegócios, serviços financeiros, energia renovável</a:t>
            </a:r>
            <a:r>
              <a:rPr lang="pt-PT" sz="2600" dirty="0" smtClean="0"/>
              <a:t>);</a:t>
            </a:r>
            <a:endParaRPr lang="pt-PT" sz="2600" dirty="0" smtClean="0"/>
          </a:p>
          <a:p>
            <a:r>
              <a:rPr lang="pt-PT" sz="2600" dirty="0" smtClean="0"/>
              <a:t>Conteúdo </a:t>
            </a:r>
            <a:r>
              <a:rPr lang="pt-PT" sz="2600" dirty="0" smtClean="0"/>
              <a:t>da </a:t>
            </a:r>
            <a:r>
              <a:rPr lang="pt-PT" sz="2600" dirty="0" smtClean="0"/>
              <a:t>análise: quadro legal, capacidades do sector público e do sector privado, identificação de oportunidades, desenvolvimento dum plano de </a:t>
            </a:r>
            <a:r>
              <a:rPr lang="pt-PT" sz="2600" dirty="0" smtClean="0"/>
              <a:t>acção; e</a:t>
            </a:r>
            <a:endParaRPr lang="pt-PT" sz="2600" dirty="0" smtClean="0"/>
          </a:p>
          <a:p>
            <a:r>
              <a:rPr lang="pt-PT" sz="2600" dirty="0" smtClean="0"/>
              <a:t>Metodologia: Entrevistas, workshops, estudo de </a:t>
            </a:r>
            <a:r>
              <a:rPr lang="pt-PT" sz="2600" dirty="0" smtClean="0"/>
              <a:t>documentos.</a:t>
            </a:r>
            <a:endParaRPr lang="pt-PT" sz="2600" dirty="0" smtClean="0"/>
          </a:p>
        </p:txBody>
      </p:sp>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3" y="4406900"/>
            <a:ext cx="7307089" cy="1362075"/>
          </a:xfrm>
        </p:spPr>
        <p:txBody>
          <a:bodyPr/>
          <a:lstStyle/>
          <a:p>
            <a:r>
              <a:rPr lang="pt-PT" dirty="0" err="1" smtClean="0"/>
              <a:t>ObrigadO</a:t>
            </a:r>
            <a:r>
              <a:rPr lang="pt-PT" dirty="0" smtClean="0"/>
              <a:t>!</a:t>
            </a:r>
            <a:endParaRPr lang="pt-PT" dirty="0"/>
          </a:p>
        </p:txBody>
      </p:sp>
    </p:spTree>
  </p:cSld>
  <p:clrMapOvr>
    <a:masterClrMapping/>
  </p:clrMapOvr>
  <p:transition>
    <p:fade thruBlk="1"/>
  </p:transition>
  <p:timing>
    <p:tnLst>
      <p:par>
        <p:cTn id="1" dur="indefinite" restart="never" nodeType="tmRoot"/>
      </p:par>
    </p:tnLst>
  </p:timing>
</p:sld>
</file>

<file path=ppt/theme/theme1.xml><?xml version="1.0" encoding="utf-8"?>
<a:theme xmlns:a="http://schemas.openxmlformats.org/drawingml/2006/main" name="EMAN + DPP + Coordenacao local comentado SS">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EMAN + DPP + Coordenacao local comentado SS</Template>
  <TotalTime>1035</TotalTime>
  <Words>227</Words>
  <Application>Microsoft Office PowerPoint</Application>
  <PresentationFormat>On-screen Show (4:3)</PresentationFormat>
  <Paragraphs>26</Paragraphs>
  <Slides>6</Slides>
  <Notes>0</Notes>
  <HiddenSlides>0</HiddenSlides>
  <MMClips>0</MMClips>
  <ScaleCrop>false</ScaleCrop>
  <HeadingPairs>
    <vt:vector size="4" baseType="variant">
      <vt:variant>
        <vt:lpstr>Theme</vt:lpstr>
      </vt:variant>
      <vt:variant>
        <vt:i4>2</vt:i4>
      </vt:variant>
      <vt:variant>
        <vt:lpstr>Slide Titles</vt:lpstr>
      </vt:variant>
      <vt:variant>
        <vt:i4>6</vt:i4>
      </vt:variant>
    </vt:vector>
  </HeadingPairs>
  <TitlesOfParts>
    <vt:vector size="8" baseType="lpstr">
      <vt:lpstr>EMAN + DPP + Coordenacao local comentado SS</vt:lpstr>
      <vt:lpstr>Custom Design</vt:lpstr>
      <vt:lpstr>PowerPoint Presentation</vt:lpstr>
      <vt:lpstr>Introdução</vt:lpstr>
      <vt:lpstr>Objectivos do processo</vt:lpstr>
      <vt:lpstr>Parceria Público-Privada Diferentes formas e níveis de intensidade de cooperação</vt:lpstr>
      <vt:lpstr>Os próximos passos</vt:lpstr>
      <vt:lpstr>ObrigadO!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Conceito e Importância da EMAN</dc:title>
  <dc:creator>User</dc:creator>
  <cp:lastModifiedBy>rfreitas</cp:lastModifiedBy>
  <cp:revision>52</cp:revision>
  <dcterms:created xsi:type="dcterms:W3CDTF">2012-02-24T08:02:29Z</dcterms:created>
  <dcterms:modified xsi:type="dcterms:W3CDTF">2013-06-06T06:19:17Z</dcterms:modified>
</cp:coreProperties>
</file>